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00.svg" ContentType="image/svg+xml"/>
  <Override PartName="/ppt/media/image104.svg" ContentType="image/svg+xml"/>
  <Override PartName="/ppt/media/image106.svg" ContentType="image/svg+xml"/>
  <Override PartName="/ppt/media/image108.svg" ContentType="image/svg+xml"/>
  <Override PartName="/ppt/media/image110.svg" ContentType="image/svg+xml"/>
  <Override PartName="/ppt/media/image112.svg" ContentType="image/svg+xml"/>
  <Override PartName="/ppt/media/image114.svg" ContentType="image/svg+xml"/>
  <Override PartName="/ppt/media/image116.svg" ContentType="image/svg+xml"/>
  <Override PartName="/ppt/media/image118.svg" ContentType="image/svg+xml"/>
  <Override PartName="/ppt/media/image12.svg" ContentType="image/svg+xml"/>
  <Override PartName="/ppt/media/image120.svg" ContentType="image/svg+xml"/>
  <Override PartName="/ppt/media/image122.svg" ContentType="image/svg+xml"/>
  <Override PartName="/ppt/media/image124.svg" ContentType="image/svg+xml"/>
  <Override PartName="/ppt/media/image126.svg" ContentType="image/svg+xml"/>
  <Override PartName="/ppt/media/image128.svg" ContentType="image/svg+xml"/>
  <Override PartName="/ppt/media/image131.svg" ContentType="image/svg+xml"/>
  <Override PartName="/ppt/media/image133.svg" ContentType="image/svg+xml"/>
  <Override PartName="/ppt/media/image135.svg" ContentType="image/svg+xml"/>
  <Override PartName="/ppt/media/image137.svg" ContentType="image/svg+xml"/>
  <Override PartName="/ppt/media/image139.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svg" ContentType="image/svg+xml"/>
  <Override PartName="/ppt/media/image60.svg" ContentType="image/svg+xml"/>
  <Override PartName="/ppt/media/image70.svg" ContentType="image/svg+xml"/>
  <Override PartName="/ppt/media/image72.svg" ContentType="image/svg+xml"/>
  <Override PartName="/ppt/media/image74.svg" ContentType="image/svg+xml"/>
  <Override PartName="/ppt/media/image77.svg" ContentType="image/svg+xml"/>
  <Override PartName="/ppt/media/image8.svg" ContentType="image/svg+xml"/>
  <Override PartName="/ppt/media/image81.svg" ContentType="image/svg+xml"/>
  <Override PartName="/ppt/media/image83.svg" ContentType="image/svg+xml"/>
  <Override PartName="/ppt/media/image85.svg" ContentType="image/svg+xml"/>
  <Override PartName="/ppt/media/image87.svg" ContentType="image/svg+xml"/>
  <Override PartName="/ppt/media/image89.svg" ContentType="image/svg+xml"/>
  <Override PartName="/ppt/media/image92.svg" ContentType="image/svg+xml"/>
  <Override PartName="/ppt/media/image9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369" r:id="rId4"/>
    <p:sldId id="367" r:id="rId6"/>
    <p:sldId id="366" r:id="rId7"/>
    <p:sldId id="365" r:id="rId8"/>
    <p:sldId id="278" r:id="rId9"/>
    <p:sldId id="258" r:id="rId10"/>
    <p:sldId id="275" r:id="rId11"/>
    <p:sldId id="260" r:id="rId12"/>
    <p:sldId id="277" r:id="rId13"/>
    <p:sldId id="266" r:id="rId14"/>
    <p:sldId id="279" r:id="rId15"/>
    <p:sldId id="280" r:id="rId16"/>
    <p:sldId id="281" r:id="rId17"/>
    <p:sldId id="282" r:id="rId18"/>
    <p:sldId id="283" r:id="rId19"/>
    <p:sldId id="272" r:id="rId20"/>
    <p:sldId id="284" r:id="rId21"/>
    <p:sldId id="285" r:id="rId22"/>
    <p:sldId id="286" r:id="rId23"/>
    <p:sldId id="303" r:id="rId24"/>
    <p:sldId id="289" r:id="rId25"/>
    <p:sldId id="290" r:id="rId26"/>
    <p:sldId id="295" r:id="rId27"/>
    <p:sldId id="294" r:id="rId28"/>
    <p:sldId id="293" r:id="rId29"/>
    <p:sldId id="296" r:id="rId30"/>
    <p:sldId id="297" r:id="rId31"/>
    <p:sldId id="298" r:id="rId32"/>
    <p:sldId id="292" r:id="rId33"/>
    <p:sldId id="299" r:id="rId34"/>
    <p:sldId id="300" r:id="rId35"/>
    <p:sldId id="301" r:id="rId36"/>
    <p:sldId id="291" r:id="rId37"/>
    <p:sldId id="302" r:id="rId38"/>
    <p:sldId id="304" r:id="rId39"/>
    <p:sldId id="305" r:id="rId40"/>
    <p:sldId id="306" r:id="rId41"/>
    <p:sldId id="307" r:id="rId42"/>
    <p:sldId id="308" r:id="rId43"/>
  </p:sldIdLst>
  <p:sldSz cx="18288000" cy="10287000"/>
  <p:notesSz cx="6858000" cy="9144000"/>
  <p:embeddedFontLst>
    <p:embeddedFont>
      <p:font typeface="Arial Unicode MS" panose="020B0604020202020204" pitchFamily="34" charset="-128"/>
      <p:regular r:id="rId47"/>
    </p:embeddedFont>
    <p:embeddedFont>
      <p:font typeface="Montserrat Bold" panose="00000600000000000000"/>
      <p:regular r:id="rId48"/>
      <p:bold r:id="rId49"/>
    </p:embeddedFont>
    <p:embeddedFont>
      <p:font typeface="Calibri" panose="020F0502020204030204" charset="0"/>
      <p:regular r:id="rId50"/>
      <p:bold r:id="rId51"/>
      <p:italic r:id="rId52"/>
      <p:boldItalic r:id="rId53"/>
    </p:embeddedFont>
    <p:embeddedFont>
      <p:font typeface="Calibri" panose="020F0502020204030204"/>
      <p:regular r:id="rId54"/>
      <p:bold r:id="rId55"/>
      <p:italic r:id="rId56"/>
      <p:boldItalic r:id="rId57"/>
    </p:embeddedFont>
    <p:embeddedFont>
      <p:font typeface="Aref Ruqaa" panose="02000503000000000000" pitchFamily="2" charset="-78"/>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E99ECD-6EC5-4F0E-B593-CDF8EE07770B}">
          <p14:sldIdLst>
            <p14:sldId id="369"/>
            <p14:sldId id="367"/>
            <p14:sldId id="366"/>
            <p14:sldId id="365"/>
            <p14:sldId id="278"/>
            <p14:sldId id="258"/>
            <p14:sldId id="275"/>
            <p14:sldId id="260"/>
            <p14:sldId id="277"/>
            <p14:sldId id="266"/>
            <p14:sldId id="279"/>
            <p14:sldId id="280"/>
            <p14:sldId id="281"/>
            <p14:sldId id="282"/>
            <p14:sldId id="283"/>
            <p14:sldId id="272"/>
            <p14:sldId id="284"/>
            <p14:sldId id="285"/>
            <p14:sldId id="286"/>
          </p14:sldIdLst>
        </p14:section>
        <p14:section name="Untitled Section" id="{37BFD973-4972-488F-8E4C-6B8ED687537F}">
          <p14:sldIdLst>
            <p14:sldId id="303"/>
            <p14:sldId id="289"/>
            <p14:sldId id="290"/>
            <p14:sldId id="295"/>
            <p14:sldId id="294"/>
            <p14:sldId id="293"/>
            <p14:sldId id="296"/>
            <p14:sldId id="297"/>
            <p14:sldId id="298"/>
            <p14:sldId id="292"/>
            <p14:sldId id="299"/>
            <p14:sldId id="300"/>
            <p14:sldId id="301"/>
            <p14:sldId id="291"/>
            <p14:sldId id="302"/>
            <p14:sldId id="304"/>
            <p14:sldId id="305"/>
            <p14:sldId id="306"/>
            <p14:sldId id="307"/>
            <p14:sldId id="30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1" d="100"/>
          <a:sy n="41" d="100"/>
        </p:scale>
        <p:origin x="97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9" Type="http://schemas.openxmlformats.org/officeDocument/2006/relationships/font" Target="fonts/font13.fntdata"/><Relationship Id="rId58" Type="http://schemas.openxmlformats.org/officeDocument/2006/relationships/font" Target="fonts/font12.fntdata"/><Relationship Id="rId57" Type="http://schemas.openxmlformats.org/officeDocument/2006/relationships/font" Target="fonts/font11.fntdata"/><Relationship Id="rId56" Type="http://schemas.openxmlformats.org/officeDocument/2006/relationships/font" Target="fonts/font10.fntdata"/><Relationship Id="rId55" Type="http://schemas.openxmlformats.org/officeDocument/2006/relationships/font" Target="fonts/font9.fntdata"/><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notesMaster" Target="notesMasters/notesMaster1.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E9A79-46EC-48C3-86C9-9831DEC7A03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83FC8-2D21-48E2-9648-0CB045D1333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583FC8-2D21-48E2-9648-0CB045D133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83FC8-2D21-48E2-9648-0CB045D1333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83FC8-2D21-48E2-9648-0CB045D13334}"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83FC8-2D21-48E2-9648-0CB045D13334}"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83FC8-2D21-48E2-9648-0CB045D13334}"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83FC8-2D21-48E2-9648-0CB045D13334}"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2" name="Rectangle 5"/>
          <p:cNvSpPr/>
          <p:nvPr userDrawn="1"/>
        </p:nvSpPr>
        <p:spPr>
          <a:xfrm>
            <a:off x="0" y="0"/>
            <a:ext cx="1654176"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2" name="Rectangle 5"/>
          <p:cNvSpPr/>
          <p:nvPr userDrawn="1"/>
        </p:nvSpPr>
        <p:spPr>
          <a:xfrm>
            <a:off x="-6349" y="0"/>
            <a:ext cx="3168650"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pic>
        <p:nvPicPr>
          <p:cNvPr id="3"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01" y="5864227"/>
            <a:ext cx="1889126"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6800851"/>
            <a:ext cx="18288000" cy="3486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3" name="Oval 3"/>
          <p:cNvSpPr/>
          <p:nvPr userDrawn="1"/>
        </p:nvSpPr>
        <p:spPr>
          <a:xfrm>
            <a:off x="8086727" y="5718177"/>
            <a:ext cx="2162174" cy="2162174"/>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10" name="Text Placeholder 9"/>
          <p:cNvSpPr>
            <a:spLocks noGrp="1"/>
          </p:cNvSpPr>
          <p:nvPr>
            <p:ph type="body" sz="quarter" idx="10"/>
          </p:nvPr>
        </p:nvSpPr>
        <p:spPr>
          <a:xfrm>
            <a:off x="0" y="246956"/>
            <a:ext cx="18288000" cy="1152128"/>
          </a:xfrm>
          <a:prstGeom prst="rect">
            <a:avLst/>
          </a:prstGeom>
        </p:spPr>
        <p:txBody>
          <a:bodyPr anchor="ctr"/>
          <a:lstStyle>
            <a:lvl1pPr marL="0" indent="0" algn="ctr">
              <a:buNone/>
              <a:defRPr sz="7200" b="0" baseline="0">
                <a:solidFill>
                  <a:schemeClr val="tx1">
                    <a:lumMod val="75000"/>
                    <a:lumOff val="25000"/>
                  </a:schemeClr>
                </a:solidFill>
                <a:latin typeface="+mj-lt"/>
                <a:cs typeface="Arial" panose="020B0604020202020204" pitchFamily="34" charset="0"/>
              </a:defRPr>
            </a:lvl1pPr>
          </a:lstStyle>
          <a:p>
            <a:pPr lvl="0"/>
            <a:r>
              <a:rPr lang="en-US" altLang="ko-KR" dirty="0"/>
              <a:t>Click to edit Master text styles</a:t>
            </a:r>
            <a:endParaRPr lang="en-US" altLang="ko-KR" dirty="0"/>
          </a:p>
        </p:txBody>
      </p:sp>
      <p:sp>
        <p:nvSpPr>
          <p:cNvPr id="11" name="Text Placeholder 9"/>
          <p:cNvSpPr>
            <a:spLocks noGrp="1"/>
          </p:cNvSpPr>
          <p:nvPr>
            <p:ph type="body" sz="quarter" idx="11"/>
          </p:nvPr>
        </p:nvSpPr>
        <p:spPr>
          <a:xfrm>
            <a:off x="0" y="1399084"/>
            <a:ext cx="18288000" cy="576064"/>
          </a:xfrm>
          <a:prstGeom prst="rect">
            <a:avLst/>
          </a:prstGeom>
        </p:spPr>
        <p:txBody>
          <a:bodyPr anchor="ctr"/>
          <a:lstStyle>
            <a:lvl1pPr marL="0" indent="0" algn="ctr">
              <a:buNone/>
              <a:defRPr sz="2800" b="0" baseline="0">
                <a:solidFill>
                  <a:schemeClr val="tx1">
                    <a:lumMod val="75000"/>
                    <a:lumOff val="25000"/>
                  </a:schemeClr>
                </a:solidFill>
                <a:latin typeface="+mn-lt"/>
                <a:cs typeface="Arial" panose="020B0604020202020204" pitchFamily="34" charset="0"/>
              </a:defRPr>
            </a:lvl1pPr>
          </a:lstStyle>
          <a:p>
            <a:pPr lvl="0"/>
            <a:r>
              <a:rPr lang="en-US" altLang="ko-KR" dirty="0"/>
              <a:t>Click to edit Master text styles</a:t>
            </a:r>
            <a:endParaRPr lang="en-US" altLang="ko-K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246956"/>
            <a:ext cx="18288000" cy="1152128"/>
          </a:xfrm>
          <a:prstGeom prst="rect">
            <a:avLst/>
          </a:prstGeom>
        </p:spPr>
        <p:txBody>
          <a:bodyPr anchor="ctr"/>
          <a:lstStyle>
            <a:lvl1pPr marL="0" indent="0" algn="ctr">
              <a:buNone/>
              <a:defRPr sz="7200" b="0" baseline="0">
                <a:solidFill>
                  <a:schemeClr val="tx1">
                    <a:lumMod val="75000"/>
                    <a:lumOff val="25000"/>
                  </a:schemeClr>
                </a:solidFill>
                <a:latin typeface="+mj-lt"/>
                <a:cs typeface="Arial" panose="020B0604020202020204" pitchFamily="34" charset="0"/>
              </a:defRPr>
            </a:lvl1pPr>
          </a:lstStyle>
          <a:p>
            <a:pPr lvl="0"/>
            <a:r>
              <a:rPr lang="en-US" altLang="ko-KR" dirty="0"/>
              <a:t>Click to edit Master text styles</a:t>
            </a:r>
            <a:endParaRPr lang="en-US" altLang="ko-KR" dirty="0"/>
          </a:p>
        </p:txBody>
      </p:sp>
      <p:sp>
        <p:nvSpPr>
          <p:cNvPr id="11" name="Text Placeholder 9"/>
          <p:cNvSpPr>
            <a:spLocks noGrp="1"/>
          </p:cNvSpPr>
          <p:nvPr>
            <p:ph type="body" sz="quarter" idx="11"/>
          </p:nvPr>
        </p:nvSpPr>
        <p:spPr>
          <a:xfrm>
            <a:off x="0" y="1399084"/>
            <a:ext cx="18288000" cy="576064"/>
          </a:xfrm>
          <a:prstGeom prst="rect">
            <a:avLst/>
          </a:prstGeom>
        </p:spPr>
        <p:txBody>
          <a:bodyPr anchor="ctr"/>
          <a:lstStyle>
            <a:lvl1pPr marL="0" indent="0" algn="ctr">
              <a:buNone/>
              <a:defRPr sz="2800" b="0" baseline="0">
                <a:solidFill>
                  <a:schemeClr val="tx1">
                    <a:lumMod val="75000"/>
                    <a:lumOff val="25000"/>
                  </a:schemeClr>
                </a:solidFill>
                <a:latin typeface="+mn-lt"/>
                <a:cs typeface="Arial" panose="020B0604020202020204" pitchFamily="34" charset="0"/>
              </a:defRPr>
            </a:lvl1pPr>
          </a:lstStyle>
          <a:p>
            <a:pPr lvl="0"/>
            <a:r>
              <a:rPr lang="en-US" altLang="ko-KR" dirty="0"/>
              <a:t>Click to edit Master text styles</a:t>
            </a:r>
            <a:endParaRPr lang="en-US" altLang="ko-K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246956"/>
            <a:ext cx="18288000" cy="1152128"/>
          </a:xfrm>
          <a:prstGeom prst="rect">
            <a:avLst/>
          </a:prstGeom>
        </p:spPr>
        <p:txBody>
          <a:bodyPr anchor="ctr"/>
          <a:lstStyle>
            <a:lvl1pPr marL="0" indent="0" algn="ctr">
              <a:buNone/>
              <a:defRPr sz="7200" b="0" baseline="0">
                <a:solidFill>
                  <a:schemeClr val="tx1">
                    <a:lumMod val="75000"/>
                    <a:lumOff val="25000"/>
                  </a:schemeClr>
                </a:solidFill>
                <a:latin typeface="+mj-lt"/>
                <a:cs typeface="Arial" panose="020B0604020202020204" pitchFamily="34" charset="0"/>
              </a:defRPr>
            </a:lvl1pPr>
          </a:lstStyle>
          <a:p>
            <a:pPr lvl="0"/>
            <a:r>
              <a:rPr lang="en-US" altLang="ko-KR" dirty="0"/>
              <a:t>Click to edit Master text styles</a:t>
            </a:r>
            <a:endParaRPr lang="en-US" altLang="ko-KR" dirty="0"/>
          </a:p>
        </p:txBody>
      </p:sp>
      <p:sp>
        <p:nvSpPr>
          <p:cNvPr id="11" name="Text Placeholder 9"/>
          <p:cNvSpPr>
            <a:spLocks noGrp="1"/>
          </p:cNvSpPr>
          <p:nvPr>
            <p:ph type="body" sz="quarter" idx="11"/>
          </p:nvPr>
        </p:nvSpPr>
        <p:spPr>
          <a:xfrm>
            <a:off x="0" y="1399084"/>
            <a:ext cx="18288000" cy="576064"/>
          </a:xfrm>
          <a:prstGeom prst="rect">
            <a:avLst/>
          </a:prstGeom>
        </p:spPr>
        <p:txBody>
          <a:bodyPr anchor="ctr"/>
          <a:lstStyle>
            <a:lvl1pPr marL="0" indent="0" algn="ctr">
              <a:buNone/>
              <a:defRPr sz="2800" b="0" baseline="0">
                <a:solidFill>
                  <a:schemeClr val="tx1">
                    <a:lumMod val="75000"/>
                    <a:lumOff val="25000"/>
                  </a:schemeClr>
                </a:solidFill>
                <a:latin typeface="+mn-lt"/>
                <a:cs typeface="Arial" panose="020B0604020202020204" pitchFamily="34" charset="0"/>
              </a:defRPr>
            </a:lvl1pPr>
          </a:lstStyle>
          <a:p>
            <a:pPr lvl="0"/>
            <a:r>
              <a:rPr lang="en-US" altLang="ko-KR" dirty="0"/>
              <a:t>Click to edit Master text styles</a:t>
            </a:r>
            <a:endParaRPr lang="en-US" altLang="ko-K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2" name="Rectangle 1"/>
          <p:cNvSpPr/>
          <p:nvPr userDrawn="1"/>
        </p:nvSpPr>
        <p:spPr>
          <a:xfrm>
            <a:off x="285750" y="184150"/>
            <a:ext cx="17716500" cy="9918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3" name="Rectangle 2"/>
          <p:cNvSpPr/>
          <p:nvPr userDrawn="1"/>
        </p:nvSpPr>
        <p:spPr>
          <a:xfrm>
            <a:off x="0" y="6438901"/>
            <a:ext cx="4321176" cy="316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4" name="Rectangle 11"/>
          <p:cNvSpPr/>
          <p:nvPr userDrawn="1"/>
        </p:nvSpPr>
        <p:spPr>
          <a:xfrm>
            <a:off x="4654550" y="6438901"/>
            <a:ext cx="4321176" cy="316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5" name="Rectangle 12"/>
          <p:cNvSpPr/>
          <p:nvPr userDrawn="1"/>
        </p:nvSpPr>
        <p:spPr>
          <a:xfrm>
            <a:off x="9312277" y="6438901"/>
            <a:ext cx="4321174" cy="316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12" name="Rectangle 13"/>
          <p:cNvSpPr/>
          <p:nvPr userDrawn="1"/>
        </p:nvSpPr>
        <p:spPr>
          <a:xfrm>
            <a:off x="13966827" y="6438901"/>
            <a:ext cx="4321174" cy="316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10" name="Text Placeholder 9"/>
          <p:cNvSpPr>
            <a:spLocks noGrp="1"/>
          </p:cNvSpPr>
          <p:nvPr>
            <p:ph type="body" sz="quarter" idx="10"/>
          </p:nvPr>
        </p:nvSpPr>
        <p:spPr>
          <a:xfrm>
            <a:off x="0" y="363264"/>
            <a:ext cx="18288000" cy="1152128"/>
          </a:xfrm>
          <a:prstGeom prst="rect">
            <a:avLst/>
          </a:prstGeom>
        </p:spPr>
        <p:txBody>
          <a:bodyPr anchor="ctr"/>
          <a:lstStyle>
            <a:lvl1pPr marL="0" indent="0" algn="ctr">
              <a:buNone/>
              <a:defRPr sz="7200" b="0" baseline="0">
                <a:solidFill>
                  <a:schemeClr val="bg1"/>
                </a:solidFill>
                <a:latin typeface="+mj-lt"/>
                <a:cs typeface="Arial" panose="020B0604020202020204" pitchFamily="34" charset="0"/>
              </a:defRPr>
            </a:lvl1pPr>
          </a:lstStyle>
          <a:p>
            <a:pPr lvl="0"/>
            <a:r>
              <a:rPr lang="en-US" altLang="ko-KR" dirty="0"/>
              <a:t>Click to edit Master text styles</a:t>
            </a:r>
            <a:endParaRPr lang="en-US" altLang="ko-KR" dirty="0"/>
          </a:p>
        </p:txBody>
      </p:sp>
      <p:sp>
        <p:nvSpPr>
          <p:cNvPr id="11" name="Text Placeholder 9"/>
          <p:cNvSpPr>
            <a:spLocks noGrp="1"/>
          </p:cNvSpPr>
          <p:nvPr>
            <p:ph type="body" sz="quarter" idx="11"/>
          </p:nvPr>
        </p:nvSpPr>
        <p:spPr>
          <a:xfrm>
            <a:off x="0" y="1515392"/>
            <a:ext cx="18288000" cy="576064"/>
          </a:xfrm>
          <a:prstGeom prst="rect">
            <a:avLst/>
          </a:prstGeom>
        </p:spPr>
        <p:txBody>
          <a:bodyPr anchor="ctr"/>
          <a:lstStyle>
            <a:lvl1pPr marL="0" indent="0" algn="ctr">
              <a:buNone/>
              <a:defRPr sz="2800" b="0" baseline="0">
                <a:solidFill>
                  <a:schemeClr val="bg1"/>
                </a:solidFill>
                <a:latin typeface="+mn-lt"/>
                <a:cs typeface="Arial" panose="020B0604020202020204" pitchFamily="34" charset="0"/>
              </a:defRPr>
            </a:lvl1pPr>
          </a:lstStyle>
          <a:p>
            <a:pPr lvl="0"/>
            <a:r>
              <a:rPr lang="en-US" altLang="ko-KR" dirty="0"/>
              <a:t>Click to edit Master text styles</a:t>
            </a:r>
            <a:endParaRPr lang="en-US" altLang="ko-KR" dirty="0"/>
          </a:p>
        </p:txBody>
      </p:sp>
      <p:sp>
        <p:nvSpPr>
          <p:cNvPr id="6" name="Picture Placeholder 2"/>
          <p:cNvSpPr>
            <a:spLocks noGrp="1"/>
          </p:cNvSpPr>
          <p:nvPr>
            <p:ph type="pic" idx="12"/>
          </p:nvPr>
        </p:nvSpPr>
        <p:spPr>
          <a:xfrm>
            <a:off x="0" y="2695548"/>
            <a:ext cx="4320480" cy="3744096"/>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7" name="Picture Placeholder 2"/>
          <p:cNvSpPr>
            <a:spLocks noGrp="1"/>
          </p:cNvSpPr>
          <p:nvPr>
            <p:ph type="pic" idx="13"/>
          </p:nvPr>
        </p:nvSpPr>
        <p:spPr>
          <a:xfrm>
            <a:off x="4655840" y="2695548"/>
            <a:ext cx="4320480" cy="3744096"/>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8" name="Picture Placeholder 2"/>
          <p:cNvSpPr>
            <a:spLocks noGrp="1"/>
          </p:cNvSpPr>
          <p:nvPr>
            <p:ph type="pic" idx="14"/>
          </p:nvPr>
        </p:nvSpPr>
        <p:spPr>
          <a:xfrm>
            <a:off x="9311680" y="2695548"/>
            <a:ext cx="4320480" cy="3744096"/>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9" name="Picture Placeholder 2"/>
          <p:cNvSpPr>
            <a:spLocks noGrp="1"/>
          </p:cNvSpPr>
          <p:nvPr>
            <p:ph type="pic" idx="15"/>
          </p:nvPr>
        </p:nvSpPr>
        <p:spPr>
          <a:xfrm>
            <a:off x="13967520" y="2695548"/>
            <a:ext cx="4320480" cy="3744096"/>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2" name="Rectangle 6"/>
          <p:cNvSpPr/>
          <p:nvPr userDrawn="1"/>
        </p:nvSpPr>
        <p:spPr>
          <a:xfrm>
            <a:off x="0" y="5864227"/>
            <a:ext cx="18288000" cy="4422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10" name="Text Placeholder 9"/>
          <p:cNvSpPr>
            <a:spLocks noGrp="1"/>
          </p:cNvSpPr>
          <p:nvPr>
            <p:ph type="body" sz="quarter" idx="10"/>
          </p:nvPr>
        </p:nvSpPr>
        <p:spPr>
          <a:xfrm>
            <a:off x="0" y="363264"/>
            <a:ext cx="18288000" cy="1152128"/>
          </a:xfrm>
          <a:prstGeom prst="rect">
            <a:avLst/>
          </a:prstGeom>
        </p:spPr>
        <p:txBody>
          <a:bodyPr anchor="ctr"/>
          <a:lstStyle>
            <a:lvl1pPr marL="0" indent="0" algn="ctr">
              <a:buNone/>
              <a:defRPr sz="7200" b="0" baseline="0">
                <a:solidFill>
                  <a:schemeClr val="tx1">
                    <a:lumMod val="75000"/>
                    <a:lumOff val="25000"/>
                  </a:schemeClr>
                </a:solidFill>
                <a:latin typeface="+mj-lt"/>
                <a:cs typeface="Arial" panose="020B0604020202020204" pitchFamily="34" charset="0"/>
              </a:defRPr>
            </a:lvl1pPr>
          </a:lstStyle>
          <a:p>
            <a:pPr lvl="0"/>
            <a:r>
              <a:rPr lang="en-US" altLang="ko-KR" dirty="0"/>
              <a:t>Click to edit Master text styles</a:t>
            </a:r>
            <a:endParaRPr lang="en-US" altLang="ko-KR" dirty="0"/>
          </a:p>
        </p:txBody>
      </p:sp>
      <p:sp>
        <p:nvSpPr>
          <p:cNvPr id="11" name="Text Placeholder 9"/>
          <p:cNvSpPr>
            <a:spLocks noGrp="1"/>
          </p:cNvSpPr>
          <p:nvPr>
            <p:ph type="body" sz="quarter" idx="11"/>
          </p:nvPr>
        </p:nvSpPr>
        <p:spPr>
          <a:xfrm>
            <a:off x="0" y="1515392"/>
            <a:ext cx="18288000" cy="576064"/>
          </a:xfrm>
          <a:prstGeom prst="rect">
            <a:avLst/>
          </a:prstGeom>
        </p:spPr>
        <p:txBody>
          <a:bodyPr anchor="ctr"/>
          <a:lstStyle>
            <a:lvl1pPr marL="0" indent="0" algn="ctr">
              <a:buNone/>
              <a:defRPr sz="2800" b="0" baseline="0">
                <a:solidFill>
                  <a:schemeClr val="tx1">
                    <a:lumMod val="75000"/>
                    <a:lumOff val="25000"/>
                  </a:schemeClr>
                </a:solidFill>
                <a:latin typeface="+mn-lt"/>
                <a:cs typeface="Arial" panose="020B0604020202020204" pitchFamily="34" charset="0"/>
              </a:defRPr>
            </a:lvl1pPr>
          </a:lstStyle>
          <a:p>
            <a:pPr lvl="0"/>
            <a:r>
              <a:rPr lang="en-US" altLang="ko-KR" dirty="0"/>
              <a:t>Click to edit Master text styles</a:t>
            </a:r>
            <a:endParaRPr lang="en-US" altLang="ko-KR" dirty="0"/>
          </a:p>
        </p:txBody>
      </p:sp>
      <p:sp>
        <p:nvSpPr>
          <p:cNvPr id="6" name="Picture Placeholder 2"/>
          <p:cNvSpPr>
            <a:spLocks noGrp="1"/>
          </p:cNvSpPr>
          <p:nvPr>
            <p:ph type="pic" idx="1"/>
          </p:nvPr>
        </p:nvSpPr>
        <p:spPr>
          <a:xfrm>
            <a:off x="9026961" y="3252515"/>
            <a:ext cx="6930434" cy="512521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2" name="Rectangle 4"/>
          <p:cNvSpPr/>
          <p:nvPr userDrawn="1"/>
        </p:nvSpPr>
        <p:spPr>
          <a:xfrm>
            <a:off x="0" y="3521077"/>
            <a:ext cx="18288000" cy="4422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pic>
        <p:nvPicPr>
          <p:cNvPr id="3"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45950" y="2085976"/>
            <a:ext cx="57404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0"/>
          </p:nvPr>
        </p:nvSpPr>
        <p:spPr>
          <a:xfrm>
            <a:off x="0" y="363264"/>
            <a:ext cx="18288000" cy="1152128"/>
          </a:xfrm>
          <a:prstGeom prst="rect">
            <a:avLst/>
          </a:prstGeom>
        </p:spPr>
        <p:txBody>
          <a:bodyPr anchor="ctr"/>
          <a:lstStyle>
            <a:lvl1pPr marL="0" indent="0" algn="ctr">
              <a:buNone/>
              <a:defRPr sz="7200" b="0" baseline="0">
                <a:latin typeface="+mj-lt"/>
                <a:cs typeface="Arial" panose="020B0604020202020204" pitchFamily="34" charset="0"/>
              </a:defRPr>
            </a:lvl1pPr>
          </a:lstStyle>
          <a:p>
            <a:pPr lvl="0"/>
            <a:r>
              <a:rPr lang="en-US" altLang="ko-KR" dirty="0"/>
              <a:t>Click to edit Master text styles</a:t>
            </a:r>
            <a:endParaRPr lang="en-US" altLang="ko-KR" dirty="0"/>
          </a:p>
        </p:txBody>
      </p:sp>
      <p:sp>
        <p:nvSpPr>
          <p:cNvPr id="11" name="Text Placeholder 9"/>
          <p:cNvSpPr>
            <a:spLocks noGrp="1"/>
          </p:cNvSpPr>
          <p:nvPr>
            <p:ph type="body" sz="quarter" idx="11"/>
          </p:nvPr>
        </p:nvSpPr>
        <p:spPr>
          <a:xfrm>
            <a:off x="0" y="1515392"/>
            <a:ext cx="18288000" cy="576064"/>
          </a:xfrm>
          <a:prstGeom prst="rect">
            <a:avLst/>
          </a:prstGeom>
        </p:spPr>
        <p:txBody>
          <a:bodyPr anchor="ctr"/>
          <a:lstStyle>
            <a:lvl1pPr marL="0" indent="0" algn="ctr">
              <a:buNone/>
              <a:defRPr sz="2800" b="0" baseline="0">
                <a:solidFill>
                  <a:schemeClr val="tx1">
                    <a:lumMod val="75000"/>
                    <a:lumOff val="25000"/>
                  </a:schemeClr>
                </a:solidFill>
                <a:latin typeface="+mn-lt"/>
                <a:cs typeface="Arial" panose="020B0604020202020204" pitchFamily="34" charset="0"/>
              </a:defRPr>
            </a:lvl1pPr>
          </a:lstStyle>
          <a:p>
            <a:pPr lvl="0"/>
            <a:r>
              <a:rPr lang="en-US" altLang="ko-KR" dirty="0"/>
              <a:t>Click to edit Master text styles</a:t>
            </a:r>
            <a:endParaRPr lang="en-US" altLang="ko-KR" dirty="0"/>
          </a:p>
        </p:txBody>
      </p:sp>
      <p:sp>
        <p:nvSpPr>
          <p:cNvPr id="7" name="Picture Placeholder 2"/>
          <p:cNvSpPr>
            <a:spLocks noGrp="1"/>
          </p:cNvSpPr>
          <p:nvPr>
            <p:ph type="pic" idx="1"/>
          </p:nvPr>
        </p:nvSpPr>
        <p:spPr>
          <a:xfrm>
            <a:off x="14760624" y="2350466"/>
            <a:ext cx="2016224" cy="5112208"/>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9" name="Picture Placeholder 2"/>
          <p:cNvSpPr>
            <a:spLocks noGrp="1"/>
          </p:cNvSpPr>
          <p:nvPr>
            <p:ph type="pic" idx="12"/>
          </p:nvPr>
        </p:nvSpPr>
        <p:spPr>
          <a:xfrm>
            <a:off x="11286538" y="2522268"/>
            <a:ext cx="3309532" cy="5112208"/>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2" name="Rectangle 1"/>
          <p:cNvSpPr/>
          <p:nvPr userDrawn="1"/>
        </p:nvSpPr>
        <p:spPr>
          <a:xfrm>
            <a:off x="9718676" y="0"/>
            <a:ext cx="73024"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3" name="Rectangle 2"/>
          <p:cNvSpPr/>
          <p:nvPr userDrawn="1"/>
        </p:nvSpPr>
        <p:spPr>
          <a:xfrm>
            <a:off x="9791701" y="2622550"/>
            <a:ext cx="361950" cy="5041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5" name="Picture Placeholder 2"/>
          <p:cNvSpPr>
            <a:spLocks noGrp="1"/>
          </p:cNvSpPr>
          <p:nvPr>
            <p:ph type="pic" idx="1"/>
          </p:nvPr>
        </p:nvSpPr>
        <p:spPr>
          <a:xfrm>
            <a:off x="0" y="-1"/>
            <a:ext cx="6119664" cy="10287002"/>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
            <a:ext cx="18288000" cy="615315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263680" y="363264"/>
            <a:ext cx="12024320" cy="1152128"/>
          </a:xfrm>
          <a:prstGeom prst="rect">
            <a:avLst/>
          </a:prstGeom>
        </p:spPr>
        <p:txBody>
          <a:bodyPr anchor="ctr"/>
          <a:lstStyle>
            <a:lvl1pPr marL="0" indent="0" algn="l">
              <a:buNone/>
              <a:defRPr sz="7200" b="0" baseline="0">
                <a:solidFill>
                  <a:schemeClr val="tx1">
                    <a:lumMod val="75000"/>
                    <a:lumOff val="25000"/>
                  </a:schemeClr>
                </a:solidFill>
                <a:latin typeface="+mj-lt"/>
                <a:cs typeface="Arial" panose="020B0604020202020204" pitchFamily="34" charset="0"/>
              </a:defRPr>
            </a:lvl1pPr>
          </a:lstStyle>
          <a:p>
            <a:pPr lvl="0"/>
            <a:r>
              <a:rPr lang="en-US" altLang="ko-KR" dirty="0"/>
              <a:t>Click to edit Master text styles</a:t>
            </a:r>
            <a:endParaRPr lang="en-US" altLang="ko-KR" dirty="0"/>
          </a:p>
        </p:txBody>
      </p:sp>
      <p:sp>
        <p:nvSpPr>
          <p:cNvPr id="11" name="Text Placeholder 9"/>
          <p:cNvSpPr>
            <a:spLocks noGrp="1"/>
          </p:cNvSpPr>
          <p:nvPr>
            <p:ph type="body" sz="quarter" idx="11"/>
          </p:nvPr>
        </p:nvSpPr>
        <p:spPr>
          <a:xfrm>
            <a:off x="6263680" y="1515392"/>
            <a:ext cx="12024320" cy="576064"/>
          </a:xfrm>
          <a:prstGeom prst="rect">
            <a:avLst/>
          </a:prstGeom>
        </p:spPr>
        <p:txBody>
          <a:bodyPr anchor="ctr"/>
          <a:lstStyle>
            <a:lvl1pPr marL="0" indent="0" algn="l">
              <a:buNone/>
              <a:defRPr sz="2800" b="0" baseline="0">
                <a:solidFill>
                  <a:schemeClr val="tx1">
                    <a:lumMod val="75000"/>
                    <a:lumOff val="25000"/>
                  </a:schemeClr>
                </a:solidFill>
                <a:latin typeface="+mn-lt"/>
                <a:cs typeface="Arial" panose="020B0604020202020204" pitchFamily="34" charset="0"/>
              </a:defRPr>
            </a:lvl1pPr>
          </a:lstStyle>
          <a:p>
            <a:pPr lvl="0"/>
            <a:r>
              <a:rPr lang="en-US" altLang="ko-KR" dirty="0"/>
              <a:t>Click to edit Master text styles</a:t>
            </a:r>
            <a:endParaRPr lang="en-US" altLang="ko-KR" dirty="0"/>
          </a:p>
        </p:txBody>
      </p:sp>
      <p:sp>
        <p:nvSpPr>
          <p:cNvPr id="5" name="Picture Placeholder 2"/>
          <p:cNvSpPr>
            <a:spLocks noGrp="1"/>
          </p:cNvSpPr>
          <p:nvPr>
            <p:ph type="pic" idx="1"/>
          </p:nvPr>
        </p:nvSpPr>
        <p:spPr>
          <a:xfrm>
            <a:off x="0" y="-1"/>
            <a:ext cx="6119664" cy="10287002"/>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6" name="Picture Placeholder 2"/>
          <p:cNvSpPr>
            <a:spLocks noGrp="1"/>
          </p:cNvSpPr>
          <p:nvPr>
            <p:ph type="pic" idx="12"/>
          </p:nvPr>
        </p:nvSpPr>
        <p:spPr>
          <a:xfrm>
            <a:off x="6292940" y="2263180"/>
            <a:ext cx="6119664" cy="802382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271244" y="390974"/>
            <a:ext cx="3888432" cy="9505052"/>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7" name="Picture Placeholder 2"/>
          <p:cNvSpPr>
            <a:spLocks noGrp="1"/>
          </p:cNvSpPr>
          <p:nvPr>
            <p:ph type="pic" idx="10"/>
          </p:nvPr>
        </p:nvSpPr>
        <p:spPr>
          <a:xfrm>
            <a:off x="4447708" y="390974"/>
            <a:ext cx="3888432" cy="9505052"/>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8" name="Picture Placeholder 2"/>
          <p:cNvSpPr>
            <a:spLocks noGrp="1"/>
          </p:cNvSpPr>
          <p:nvPr>
            <p:ph type="pic" idx="11"/>
          </p:nvPr>
        </p:nvSpPr>
        <p:spPr>
          <a:xfrm>
            <a:off x="8624172" y="390974"/>
            <a:ext cx="3888432" cy="9505052"/>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12888416" y="534988"/>
            <a:ext cx="4320000" cy="432000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6" name="Picture Placeholder 2"/>
          <p:cNvSpPr>
            <a:spLocks noGrp="1"/>
          </p:cNvSpPr>
          <p:nvPr>
            <p:ph type="pic" idx="10"/>
          </p:nvPr>
        </p:nvSpPr>
        <p:spPr>
          <a:xfrm>
            <a:off x="12888416" y="5431532"/>
            <a:ext cx="4320000" cy="432000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7" name="Picture Placeholder 2"/>
          <p:cNvSpPr>
            <a:spLocks noGrp="1"/>
          </p:cNvSpPr>
          <p:nvPr>
            <p:ph type="pic" idx="11"/>
          </p:nvPr>
        </p:nvSpPr>
        <p:spPr>
          <a:xfrm>
            <a:off x="7972426" y="534988"/>
            <a:ext cx="4320000" cy="432000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8" name="Picture Placeholder 2"/>
          <p:cNvSpPr>
            <a:spLocks noGrp="1"/>
          </p:cNvSpPr>
          <p:nvPr>
            <p:ph type="pic" idx="12"/>
          </p:nvPr>
        </p:nvSpPr>
        <p:spPr>
          <a:xfrm>
            <a:off x="7972426" y="5431532"/>
            <a:ext cx="4320000" cy="432000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2" name="Rectangle 4"/>
          <p:cNvSpPr/>
          <p:nvPr userDrawn="1"/>
        </p:nvSpPr>
        <p:spPr>
          <a:xfrm>
            <a:off x="0" y="9928227"/>
            <a:ext cx="18288000" cy="358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3" name="Rectangle 5"/>
          <p:cNvSpPr/>
          <p:nvPr userDrawn="1"/>
        </p:nvSpPr>
        <p:spPr>
          <a:xfrm>
            <a:off x="0" y="0"/>
            <a:ext cx="18288000" cy="1428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p>
        </p:txBody>
      </p:sp>
      <p:sp>
        <p:nvSpPr>
          <p:cNvPr id="10" name="Text Placeholder 9"/>
          <p:cNvSpPr>
            <a:spLocks noGrp="1"/>
          </p:cNvSpPr>
          <p:nvPr>
            <p:ph type="body" sz="quarter" idx="10"/>
          </p:nvPr>
        </p:nvSpPr>
        <p:spPr>
          <a:xfrm>
            <a:off x="791072" y="6583660"/>
            <a:ext cx="17496928" cy="1152128"/>
          </a:xfrm>
          <a:prstGeom prst="rect">
            <a:avLst/>
          </a:prstGeom>
        </p:spPr>
        <p:txBody>
          <a:bodyPr anchor="ctr"/>
          <a:lstStyle>
            <a:lvl1pPr marL="0" indent="0" algn="l">
              <a:buNone/>
              <a:defRPr sz="7200" b="0" baseline="0">
                <a:solidFill>
                  <a:schemeClr val="tx1">
                    <a:lumMod val="75000"/>
                    <a:lumOff val="25000"/>
                  </a:schemeClr>
                </a:solidFill>
                <a:latin typeface="+mj-lt"/>
                <a:cs typeface="Arial" panose="020B0604020202020204" pitchFamily="34" charset="0"/>
              </a:defRPr>
            </a:lvl1pPr>
          </a:lstStyle>
          <a:p>
            <a:pPr lvl="0"/>
            <a:r>
              <a:rPr lang="en-US" altLang="ko-KR" dirty="0"/>
              <a:t>Click to edit Master text styles</a:t>
            </a:r>
            <a:endParaRPr lang="en-US" altLang="ko-KR" dirty="0"/>
          </a:p>
        </p:txBody>
      </p:sp>
      <p:sp>
        <p:nvSpPr>
          <p:cNvPr id="11" name="Text Placeholder 9"/>
          <p:cNvSpPr>
            <a:spLocks noGrp="1"/>
          </p:cNvSpPr>
          <p:nvPr>
            <p:ph type="body" sz="quarter" idx="11"/>
          </p:nvPr>
        </p:nvSpPr>
        <p:spPr>
          <a:xfrm>
            <a:off x="791072" y="7735788"/>
            <a:ext cx="17496928" cy="576064"/>
          </a:xfrm>
          <a:prstGeom prst="rect">
            <a:avLst/>
          </a:prstGeom>
        </p:spPr>
        <p:txBody>
          <a:bodyPr anchor="ctr"/>
          <a:lstStyle>
            <a:lvl1pPr marL="0" indent="0" algn="l">
              <a:buNone/>
              <a:defRPr sz="2800" b="0" baseline="0">
                <a:solidFill>
                  <a:schemeClr val="tx1">
                    <a:lumMod val="75000"/>
                    <a:lumOff val="25000"/>
                  </a:schemeClr>
                </a:solidFill>
                <a:latin typeface="+mn-lt"/>
                <a:cs typeface="Arial" panose="020B0604020202020204" pitchFamily="34" charset="0"/>
              </a:defRPr>
            </a:lvl1pPr>
          </a:lstStyle>
          <a:p>
            <a:pPr lvl="0"/>
            <a:r>
              <a:rPr lang="en-US" altLang="ko-KR" dirty="0"/>
              <a:t>Click to edit Master text styles</a:t>
            </a:r>
            <a:endParaRPr lang="en-US" altLang="ko-KR" dirty="0"/>
          </a:p>
        </p:txBody>
      </p:sp>
      <p:sp>
        <p:nvSpPr>
          <p:cNvPr id="7" name="Picture Placeholder 2"/>
          <p:cNvSpPr>
            <a:spLocks noGrp="1"/>
          </p:cNvSpPr>
          <p:nvPr>
            <p:ph type="pic" idx="12"/>
          </p:nvPr>
        </p:nvSpPr>
        <p:spPr>
          <a:xfrm>
            <a:off x="935088" y="679004"/>
            <a:ext cx="6624256" cy="5616144"/>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8" name="Picture Placeholder 2"/>
          <p:cNvSpPr>
            <a:spLocks noGrp="1"/>
          </p:cNvSpPr>
          <p:nvPr>
            <p:ph type="pic" idx="13"/>
          </p:nvPr>
        </p:nvSpPr>
        <p:spPr>
          <a:xfrm>
            <a:off x="7991872" y="679004"/>
            <a:ext cx="9361040" cy="266400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9" name="Picture Placeholder 2"/>
          <p:cNvSpPr>
            <a:spLocks noGrp="1"/>
          </p:cNvSpPr>
          <p:nvPr>
            <p:ph type="pic" idx="14"/>
          </p:nvPr>
        </p:nvSpPr>
        <p:spPr>
          <a:xfrm>
            <a:off x="7991872" y="3631148"/>
            <a:ext cx="2880000" cy="266400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12" name="Picture Placeholder 2"/>
          <p:cNvSpPr>
            <a:spLocks noGrp="1"/>
          </p:cNvSpPr>
          <p:nvPr>
            <p:ph type="pic" idx="15"/>
          </p:nvPr>
        </p:nvSpPr>
        <p:spPr>
          <a:xfrm>
            <a:off x="11232392" y="3631148"/>
            <a:ext cx="2880000" cy="266400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
        <p:nvSpPr>
          <p:cNvPr id="13" name="Picture Placeholder 2"/>
          <p:cNvSpPr>
            <a:spLocks noGrp="1"/>
          </p:cNvSpPr>
          <p:nvPr>
            <p:ph type="pic" idx="16"/>
          </p:nvPr>
        </p:nvSpPr>
        <p:spPr>
          <a:xfrm>
            <a:off x="14472912" y="3631148"/>
            <a:ext cx="2880000" cy="266400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altLang="ko-KR" noProof="0" dirty="0"/>
              <a:t>Click icon to add picture</a:t>
            </a:r>
            <a:endParaRPr lang="ko-KR" altLang="en-US" noProof="0"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485292" y="185219"/>
            <a:ext cx="17359796" cy="1086370"/>
          </a:xfrm>
          <a:prstGeom prst="rect">
            <a:avLst/>
          </a:prstGeom>
        </p:spPr>
        <p:txBody>
          <a:bodyPr anchor="ctr"/>
          <a:lstStyle>
            <a:lvl1pPr marL="0" indent="0" algn="ctr">
              <a:buNone/>
              <a:defRPr sz="8100" b="0" baseline="0">
                <a:solidFill>
                  <a:schemeClr val="tx1">
                    <a:lumMod val="85000"/>
                    <a:lumOff val="15000"/>
                  </a:schemeClr>
                </a:solidFill>
                <a:latin typeface="+mj-lt"/>
                <a:cs typeface="Arial" panose="020B0604020202020204" pitchFamily="34" charset="0"/>
              </a:defRPr>
            </a:lvl1pPr>
          </a:lstStyle>
          <a:p>
            <a:pPr lvl="0"/>
            <a:r>
              <a:rPr lang="en-US" altLang="ko-KR" dirty="0"/>
              <a:t>Click to edit Master text styles</a:t>
            </a:r>
            <a:endParaRPr lang="en-US" altLang="ko-K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2" name="Rounded Rectangle 10"/>
          <p:cNvSpPr/>
          <p:nvPr userDrawn="1"/>
        </p:nvSpPr>
        <p:spPr>
          <a:xfrm>
            <a:off x="708026" y="2263776"/>
            <a:ext cx="5699124" cy="7299324"/>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dirty="0"/>
          </a:p>
        </p:txBody>
      </p:sp>
      <p:sp>
        <p:nvSpPr>
          <p:cNvPr id="3" name="Rounded Rectangle 16"/>
          <p:cNvSpPr/>
          <p:nvPr userDrawn="1"/>
        </p:nvSpPr>
        <p:spPr>
          <a:xfrm>
            <a:off x="1063626" y="2695577"/>
            <a:ext cx="215900" cy="6480174"/>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solidFill>
                <a:schemeClr val="bg1"/>
              </a:solidFill>
            </a:endParaRPr>
          </a:p>
        </p:txBody>
      </p:sp>
      <p:sp>
        <p:nvSpPr>
          <p:cNvPr id="4" name="Half Frame 17"/>
          <p:cNvSpPr/>
          <p:nvPr userDrawn="1"/>
        </p:nvSpPr>
        <p:spPr>
          <a:xfrm rot="5400000">
            <a:off x="5186364" y="2474913"/>
            <a:ext cx="1003300" cy="1006474"/>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3600">
              <a:solidFill>
                <a:schemeClr val="tx1"/>
              </a:solidFill>
            </a:endParaRPr>
          </a:p>
        </p:txBody>
      </p:sp>
      <p:sp>
        <p:nvSpPr>
          <p:cNvPr id="10" name="Text Placeholder 9"/>
          <p:cNvSpPr>
            <a:spLocks noGrp="1"/>
          </p:cNvSpPr>
          <p:nvPr>
            <p:ph type="body" sz="quarter" idx="10"/>
          </p:nvPr>
        </p:nvSpPr>
        <p:spPr>
          <a:xfrm>
            <a:off x="0" y="246956"/>
            <a:ext cx="18288000" cy="1152128"/>
          </a:xfrm>
          <a:prstGeom prst="rect">
            <a:avLst/>
          </a:prstGeom>
        </p:spPr>
        <p:txBody>
          <a:bodyPr anchor="ctr"/>
          <a:lstStyle>
            <a:lvl1pPr marL="0" indent="0" algn="ctr">
              <a:buNone/>
              <a:defRPr sz="7200" b="0" baseline="0">
                <a:solidFill>
                  <a:schemeClr val="tx1">
                    <a:lumMod val="75000"/>
                    <a:lumOff val="25000"/>
                  </a:schemeClr>
                </a:solidFill>
                <a:latin typeface="+mj-lt"/>
                <a:cs typeface="Arial" panose="020B0604020202020204" pitchFamily="34" charset="0"/>
              </a:defRPr>
            </a:lvl1pPr>
          </a:lstStyle>
          <a:p>
            <a:pPr lvl="0"/>
            <a:r>
              <a:rPr lang="en-US" altLang="ko-KR" dirty="0"/>
              <a:t>Click to edit Master text styles</a:t>
            </a:r>
            <a:endParaRPr lang="en-US" altLang="ko-K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rtl="0" eaLnBrk="0" fontAlgn="base" latinLnBrk="1" hangingPunct="0">
        <a:spcBef>
          <a:spcPct val="0"/>
        </a:spcBef>
        <a:spcAft>
          <a:spcPct val="0"/>
        </a:spcAft>
        <a:defRPr sz="8800" kern="1200">
          <a:solidFill>
            <a:schemeClr val="tx1"/>
          </a:solidFill>
          <a:latin typeface="+mj-lt"/>
          <a:ea typeface="+mj-ea"/>
          <a:cs typeface="Arial Unicode MS" panose="020B0604020202020204" pitchFamily="34" charset="-128"/>
        </a:defRPr>
      </a:lvl1pPr>
      <a:lvl2pPr algn="ctr" rtl="0" eaLnBrk="0" fontAlgn="base" latinLnBrk="1" hangingPunct="0">
        <a:spcBef>
          <a:spcPct val="0"/>
        </a:spcBef>
        <a:spcAft>
          <a:spcPct val="0"/>
        </a:spcAft>
        <a:defRPr sz="8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gn="ctr" rtl="0" eaLnBrk="0" fontAlgn="base" latinLnBrk="1" hangingPunct="0">
        <a:spcBef>
          <a:spcPct val="0"/>
        </a:spcBef>
        <a:spcAft>
          <a:spcPct val="0"/>
        </a:spcAft>
        <a:defRPr sz="8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gn="ctr" rtl="0" eaLnBrk="0" fontAlgn="base" latinLnBrk="1" hangingPunct="0">
        <a:spcBef>
          <a:spcPct val="0"/>
        </a:spcBef>
        <a:spcAft>
          <a:spcPct val="0"/>
        </a:spcAft>
        <a:defRPr sz="8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gn="ctr" rtl="0" eaLnBrk="0" fontAlgn="base" latinLnBrk="1" hangingPunct="0">
        <a:spcBef>
          <a:spcPct val="0"/>
        </a:spcBef>
        <a:spcAft>
          <a:spcPct val="0"/>
        </a:spcAft>
        <a:defRPr sz="8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914400" algn="ctr" rtl="0" fontAlgn="base" latinLnBrk="1">
        <a:spcBef>
          <a:spcPct val="0"/>
        </a:spcBef>
        <a:spcAft>
          <a:spcPct val="0"/>
        </a:spcAft>
        <a:defRPr sz="8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1828800" algn="ctr" rtl="0" fontAlgn="base" latinLnBrk="1">
        <a:spcBef>
          <a:spcPct val="0"/>
        </a:spcBef>
        <a:spcAft>
          <a:spcPct val="0"/>
        </a:spcAft>
        <a:defRPr sz="8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2743200" algn="ctr" rtl="0" fontAlgn="base" latinLnBrk="1">
        <a:spcBef>
          <a:spcPct val="0"/>
        </a:spcBef>
        <a:spcAft>
          <a:spcPct val="0"/>
        </a:spcAft>
        <a:defRPr sz="8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ctr" rtl="0" fontAlgn="base" latinLnBrk="1">
        <a:spcBef>
          <a:spcPct val="0"/>
        </a:spcBef>
        <a:spcAft>
          <a:spcPct val="0"/>
        </a:spcAft>
        <a:defRPr sz="8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p:titleStyle>
    <p:bodyStyle>
      <a:lvl1pPr marL="685800" indent="-685800" algn="l" rtl="0" eaLnBrk="0" fontAlgn="base" latinLnBrk="1" hangingPunct="0">
        <a:spcBef>
          <a:spcPct val="20000"/>
        </a:spcBef>
        <a:spcAft>
          <a:spcPct val="0"/>
        </a:spcAft>
        <a:buFont typeface="Arial" panose="020B0604020202020204" pitchFamily="34" charset="0"/>
        <a:buChar char="•"/>
        <a:defRPr sz="6400" kern="1200">
          <a:solidFill>
            <a:schemeClr val="tx1"/>
          </a:solidFill>
          <a:latin typeface="+mn-lt"/>
          <a:ea typeface="+mn-ea"/>
          <a:cs typeface="Arial Unicode MS" panose="020B0604020202020204" pitchFamily="34" charset="-128"/>
        </a:defRPr>
      </a:lvl1pPr>
      <a:lvl2pPr marL="1485900" indent="-571500" algn="l" rtl="0" eaLnBrk="0" fontAlgn="base" latinLnBrk="1" hangingPunct="0">
        <a:spcBef>
          <a:spcPct val="20000"/>
        </a:spcBef>
        <a:spcAft>
          <a:spcPct val="0"/>
        </a:spcAft>
        <a:buFont typeface="Arial" panose="020B0604020202020204" pitchFamily="34" charset="0"/>
        <a:buChar char="–"/>
        <a:defRPr sz="5600" kern="1200">
          <a:solidFill>
            <a:schemeClr val="tx1"/>
          </a:solidFill>
          <a:latin typeface="+mn-lt"/>
          <a:ea typeface="+mn-ea"/>
          <a:cs typeface="Arial Unicode MS" panose="020B0604020202020204" pitchFamily="34" charset="-128"/>
        </a:defRPr>
      </a:lvl2pPr>
      <a:lvl3pPr marL="2286000" indent="-457200" algn="l" rtl="0" eaLnBrk="0" fontAlgn="base" latinLnBrk="1" hangingPunct="0">
        <a:spcBef>
          <a:spcPct val="20000"/>
        </a:spcBef>
        <a:spcAft>
          <a:spcPct val="0"/>
        </a:spcAft>
        <a:buFont typeface="Arial" panose="020B0604020202020204" pitchFamily="34" charset="0"/>
        <a:buChar char="•"/>
        <a:defRPr sz="4800" kern="1200">
          <a:solidFill>
            <a:schemeClr val="tx1"/>
          </a:solidFill>
          <a:latin typeface="+mn-lt"/>
          <a:ea typeface="+mn-ea"/>
          <a:cs typeface="Arial Unicode MS" panose="020B0604020202020204" pitchFamily="34" charset="-128"/>
        </a:defRPr>
      </a:lvl3pPr>
      <a:lvl4pPr marL="3200400" indent="-457200" algn="l" rtl="0" eaLnBrk="0" fontAlgn="base" latinLnBrk="1" hangingPunct="0">
        <a:spcBef>
          <a:spcPct val="20000"/>
        </a:spcBef>
        <a:spcAft>
          <a:spcPct val="0"/>
        </a:spcAft>
        <a:buFont typeface="Arial" panose="020B0604020202020204" pitchFamily="34" charset="0"/>
        <a:buChar char="–"/>
        <a:defRPr sz="4000" kern="1200">
          <a:solidFill>
            <a:schemeClr val="tx1"/>
          </a:solidFill>
          <a:latin typeface="+mn-lt"/>
          <a:ea typeface="+mn-ea"/>
          <a:cs typeface="Arial Unicode MS" panose="020B0604020202020204" pitchFamily="34" charset="-128"/>
        </a:defRPr>
      </a:lvl4pPr>
      <a:lvl5pPr marL="4114800" indent="-457200" algn="l" rtl="0" eaLnBrk="0" fontAlgn="base" latinLnBrk="1" hangingPunct="0">
        <a:spcBef>
          <a:spcPct val="20000"/>
        </a:spcBef>
        <a:spcAft>
          <a:spcPct val="0"/>
        </a:spcAft>
        <a:buFont typeface="Arial" panose="020B0604020202020204" pitchFamily="34" charset="0"/>
        <a:buChar char="»"/>
        <a:defRPr sz="4000" kern="1200">
          <a:solidFill>
            <a:schemeClr val="tx1"/>
          </a:solidFill>
          <a:latin typeface="+mn-lt"/>
          <a:ea typeface="+mn-ea"/>
          <a:cs typeface="Arial Unicode MS" panose="020B0604020202020204" pitchFamily="34" charset="-128"/>
        </a:defRPr>
      </a:lvl5pPr>
      <a:lvl6pPr marL="5029200" indent="-457200" algn="l" defTabSz="1828800" rtl="0" eaLnBrk="1" latinLnBrk="1"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1"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1"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1"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ko-KR"/>
      </a:defPPr>
      <a:lvl1pPr marL="0" algn="l" defTabSz="1828800" rtl="0" eaLnBrk="1" latinLnBrk="1" hangingPunct="1">
        <a:defRPr sz="3600" kern="1200">
          <a:solidFill>
            <a:schemeClr val="tx1"/>
          </a:solidFill>
          <a:latin typeface="+mn-lt"/>
          <a:ea typeface="+mn-ea"/>
          <a:cs typeface="+mn-cs"/>
        </a:defRPr>
      </a:lvl1pPr>
      <a:lvl2pPr marL="914400" algn="l" defTabSz="1828800" rtl="0" eaLnBrk="1" latinLnBrk="1" hangingPunct="1">
        <a:defRPr sz="3600" kern="1200">
          <a:solidFill>
            <a:schemeClr val="tx1"/>
          </a:solidFill>
          <a:latin typeface="+mn-lt"/>
          <a:ea typeface="+mn-ea"/>
          <a:cs typeface="+mn-cs"/>
        </a:defRPr>
      </a:lvl2pPr>
      <a:lvl3pPr marL="1828800" algn="l" defTabSz="1828800" rtl="0" eaLnBrk="1" latinLnBrk="1" hangingPunct="1">
        <a:defRPr sz="3600" kern="1200">
          <a:solidFill>
            <a:schemeClr val="tx1"/>
          </a:solidFill>
          <a:latin typeface="+mn-lt"/>
          <a:ea typeface="+mn-ea"/>
          <a:cs typeface="+mn-cs"/>
        </a:defRPr>
      </a:lvl3pPr>
      <a:lvl4pPr marL="2743200" algn="l" defTabSz="1828800" rtl="0" eaLnBrk="1" latinLnBrk="1" hangingPunct="1">
        <a:defRPr sz="3600" kern="1200">
          <a:solidFill>
            <a:schemeClr val="tx1"/>
          </a:solidFill>
          <a:latin typeface="+mn-lt"/>
          <a:ea typeface="+mn-ea"/>
          <a:cs typeface="+mn-cs"/>
        </a:defRPr>
      </a:lvl4pPr>
      <a:lvl5pPr marL="3657600" algn="l" defTabSz="1828800" rtl="0" eaLnBrk="1" latinLnBrk="1" hangingPunct="1">
        <a:defRPr sz="3600" kern="1200">
          <a:solidFill>
            <a:schemeClr val="tx1"/>
          </a:solidFill>
          <a:latin typeface="+mn-lt"/>
          <a:ea typeface="+mn-ea"/>
          <a:cs typeface="+mn-cs"/>
        </a:defRPr>
      </a:lvl5pPr>
      <a:lvl6pPr marL="4572000" algn="l" defTabSz="1828800" rtl="0" eaLnBrk="1" latinLnBrk="1" hangingPunct="1">
        <a:defRPr sz="3600" kern="1200">
          <a:solidFill>
            <a:schemeClr val="tx1"/>
          </a:solidFill>
          <a:latin typeface="+mn-lt"/>
          <a:ea typeface="+mn-ea"/>
          <a:cs typeface="+mn-cs"/>
        </a:defRPr>
      </a:lvl6pPr>
      <a:lvl7pPr marL="5486400" algn="l" defTabSz="1828800" rtl="0" eaLnBrk="1" latinLnBrk="1" hangingPunct="1">
        <a:defRPr sz="3600" kern="1200">
          <a:solidFill>
            <a:schemeClr val="tx1"/>
          </a:solidFill>
          <a:latin typeface="+mn-lt"/>
          <a:ea typeface="+mn-ea"/>
          <a:cs typeface="+mn-cs"/>
        </a:defRPr>
      </a:lvl7pPr>
      <a:lvl8pPr marL="6400800" algn="l" defTabSz="1828800" rtl="0" eaLnBrk="1" latinLnBrk="1" hangingPunct="1">
        <a:defRPr sz="3600" kern="1200">
          <a:solidFill>
            <a:schemeClr val="tx1"/>
          </a:solidFill>
          <a:latin typeface="+mn-lt"/>
          <a:ea typeface="+mn-ea"/>
          <a:cs typeface="+mn-cs"/>
        </a:defRPr>
      </a:lvl8pPr>
      <a:lvl9pPr marL="7315200" algn="l" defTabSz="1828800" rtl="0" eaLnBrk="1" latinLnBrk="1"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svg"/><Relationship Id="rId8" Type="http://schemas.openxmlformats.org/officeDocument/2006/relationships/image" Target="../media/image11.png"/><Relationship Id="rId7" Type="http://schemas.openxmlformats.org/officeDocument/2006/relationships/image" Target="../media/image10.svg"/><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3" Type="http://schemas.openxmlformats.org/officeDocument/2006/relationships/image" Target="../media/image6.svg"/><Relationship Id="rId2" Type="http://schemas.openxmlformats.org/officeDocument/2006/relationships/image" Target="../media/image5.png"/><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image" Target="../media/image16.svg"/><Relationship Id="rId12" Type="http://schemas.openxmlformats.org/officeDocument/2006/relationships/image" Target="../media/image15.png"/><Relationship Id="rId11" Type="http://schemas.openxmlformats.org/officeDocument/2006/relationships/image" Target="../media/image14.svg"/><Relationship Id="rId10" Type="http://schemas.openxmlformats.org/officeDocument/2006/relationships/image" Target="../media/image13.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image" Target="../media/image60.svg"/><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3" Type="http://schemas.openxmlformats.org/officeDocument/2006/relationships/image" Target="../media/image10.svg"/><Relationship Id="rId2" Type="http://schemas.openxmlformats.org/officeDocument/2006/relationships/image" Target="../media/image9.png"/><Relationship Id="rId10" Type="http://schemas.openxmlformats.org/officeDocument/2006/relationships/slideLayout" Target="../slideLayouts/slideLayout7.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8.jpeg"/><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9" Type="http://schemas.openxmlformats.org/officeDocument/2006/relationships/image" Target="../media/image72.svg"/><Relationship Id="rId8" Type="http://schemas.openxmlformats.org/officeDocument/2006/relationships/image" Target="../media/image71.png"/><Relationship Id="rId7" Type="http://schemas.openxmlformats.org/officeDocument/2006/relationships/image" Target="../media/image70.svg"/><Relationship Id="rId6" Type="http://schemas.openxmlformats.org/officeDocument/2006/relationships/image" Target="../media/image69.png"/><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image" Target="../media/image10.svg"/><Relationship Id="rId2" Type="http://schemas.openxmlformats.org/officeDocument/2006/relationships/image" Target="../media/image9.png"/><Relationship Id="rId10" Type="http://schemas.openxmlformats.org/officeDocument/2006/relationships/slideLayout" Target="../slideLayouts/slideLayout7.xml"/><Relationship Id="rId1" Type="http://schemas.openxmlformats.org/officeDocument/2006/relationships/image" Target="../media/image29.jpeg"/></Relationships>
</file>

<file path=ppt/slides/_rels/slide14.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75.png"/><Relationship Id="rId7" Type="http://schemas.openxmlformats.org/officeDocument/2006/relationships/image" Target="../media/image12.svg"/><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 Id="rId3" Type="http://schemas.openxmlformats.org/officeDocument/2006/relationships/image" Target="../media/image10.svg"/><Relationship Id="rId2" Type="http://schemas.openxmlformats.org/officeDocument/2006/relationships/image" Target="../media/image9.png"/><Relationship Id="rId13" Type="http://schemas.openxmlformats.org/officeDocument/2006/relationships/slideLayout" Target="../slideLayouts/slideLayout7.xml"/><Relationship Id="rId12" Type="http://schemas.openxmlformats.org/officeDocument/2006/relationships/image" Target="../media/image28.svg"/><Relationship Id="rId11" Type="http://schemas.openxmlformats.org/officeDocument/2006/relationships/image" Target="../media/image27.png"/><Relationship Id="rId10" Type="http://schemas.openxmlformats.org/officeDocument/2006/relationships/image" Target="../media/image77.svg"/><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9" Type="http://schemas.openxmlformats.org/officeDocument/2006/relationships/image" Target="../media/image20.svg"/><Relationship Id="rId8" Type="http://schemas.openxmlformats.org/officeDocument/2006/relationships/image" Target="../media/image19.png"/><Relationship Id="rId7" Type="http://schemas.openxmlformats.org/officeDocument/2006/relationships/image" Target="../media/image85.svg"/><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3" Type="http://schemas.openxmlformats.org/officeDocument/2006/relationships/image" Target="../media/image10.svg"/><Relationship Id="rId2" Type="http://schemas.openxmlformats.org/officeDocument/2006/relationships/image" Target="../media/image9.png"/><Relationship Id="rId10" Type="http://schemas.openxmlformats.org/officeDocument/2006/relationships/slideLayout" Target="../slideLayouts/slideLayout7.xm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90.jpeg"/><Relationship Id="rId7" Type="http://schemas.openxmlformats.org/officeDocument/2006/relationships/image" Target="../media/image89.svg"/><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3" Type="http://schemas.openxmlformats.org/officeDocument/2006/relationships/image" Target="../media/image10.svg"/><Relationship Id="rId2" Type="http://schemas.openxmlformats.org/officeDocument/2006/relationships/image" Target="../media/image9.png"/><Relationship Id="rId11" Type="http://schemas.openxmlformats.org/officeDocument/2006/relationships/slideLayout" Target="../slideLayouts/slideLayout7.xml"/><Relationship Id="rId10" Type="http://schemas.openxmlformats.org/officeDocument/2006/relationships/image" Target="../media/image20.sv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9" Type="http://schemas.openxmlformats.org/officeDocument/2006/relationships/image" Target="../media/image92.svg"/><Relationship Id="rId8" Type="http://schemas.openxmlformats.org/officeDocument/2006/relationships/image" Target="../media/image91.png"/><Relationship Id="rId7" Type="http://schemas.openxmlformats.org/officeDocument/2006/relationships/image" Target="../media/image10.svg"/><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3" Type="http://schemas.openxmlformats.org/officeDocument/2006/relationships/image" Target="../media/image6.svg"/><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image" Target="../media/image94.svg"/><Relationship Id="rId10" Type="http://schemas.openxmlformats.org/officeDocument/2006/relationships/image" Target="../media/image93.png"/><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9" Type="http://schemas.openxmlformats.org/officeDocument/2006/relationships/image" Target="../media/image20.svg"/><Relationship Id="rId8" Type="http://schemas.openxmlformats.org/officeDocument/2006/relationships/image" Target="../media/image19.png"/><Relationship Id="rId7" Type="http://schemas.openxmlformats.org/officeDocument/2006/relationships/image" Target="../media/image28.svg"/><Relationship Id="rId6" Type="http://schemas.openxmlformats.org/officeDocument/2006/relationships/image" Target="../media/image27.png"/><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image" Target="../media/image10.svg"/><Relationship Id="rId2" Type="http://schemas.openxmlformats.org/officeDocument/2006/relationships/image" Target="../media/image9.png"/><Relationship Id="rId10" Type="http://schemas.openxmlformats.org/officeDocument/2006/relationships/slideLayout" Target="../slideLayouts/slideLayout7.xml"/><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5.svg"/><Relationship Id="rId6" Type="http://schemas.openxmlformats.org/officeDocument/2006/relationships/image" Target="../media/image84.png"/><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29.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0.svg"/><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75.png"/><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6.svg"/><Relationship Id="rId4" Type="http://schemas.openxmlformats.org/officeDocument/2006/relationships/image" Target="../media/image105.png"/><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9" Type="http://schemas.openxmlformats.org/officeDocument/2006/relationships/image" Target="../media/image110.svg"/><Relationship Id="rId8" Type="http://schemas.openxmlformats.org/officeDocument/2006/relationships/image" Target="../media/image109.png"/><Relationship Id="rId7" Type="http://schemas.openxmlformats.org/officeDocument/2006/relationships/image" Target="../media/image89.svg"/><Relationship Id="rId6" Type="http://schemas.openxmlformats.org/officeDocument/2006/relationships/image" Target="../media/image88.png"/><Relationship Id="rId5" Type="http://schemas.openxmlformats.org/officeDocument/2006/relationships/image" Target="../media/image108.svg"/><Relationship Id="rId4" Type="http://schemas.openxmlformats.org/officeDocument/2006/relationships/image" Target="../media/image107.png"/><Relationship Id="rId3" Type="http://schemas.openxmlformats.org/officeDocument/2006/relationships/image" Target="../media/image102.png"/><Relationship Id="rId2" Type="http://schemas.openxmlformats.org/officeDocument/2006/relationships/image" Target="../media/image101.png"/><Relationship Id="rId12" Type="http://schemas.openxmlformats.org/officeDocument/2006/relationships/slideLayout" Target="../slideLayouts/slideLayout7.xml"/><Relationship Id="rId11" Type="http://schemas.openxmlformats.org/officeDocument/2006/relationships/image" Target="../media/image112.svg"/><Relationship Id="rId10" Type="http://schemas.openxmlformats.org/officeDocument/2006/relationships/image" Target="../media/image111.png"/><Relationship Id="rId1" Type="http://schemas.openxmlformats.org/officeDocument/2006/relationships/image" Target="../media/image4.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14.svg"/><Relationship Id="rId4" Type="http://schemas.openxmlformats.org/officeDocument/2006/relationships/image" Target="../media/image113.png"/><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5.svg"/><Relationship Id="rId6" Type="http://schemas.openxmlformats.org/officeDocument/2006/relationships/image" Target="../media/image84.png"/><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29.jpeg"/></Relationships>
</file>

<file path=ppt/slides/_rels/slide28.xml.rels><?xml version="1.0" encoding="UTF-8" standalone="yes"?>
<Relationships xmlns="http://schemas.openxmlformats.org/package/2006/relationships"><Relationship Id="rId9" Type="http://schemas.openxmlformats.org/officeDocument/2006/relationships/image" Target="../media/image28.svg"/><Relationship Id="rId8" Type="http://schemas.openxmlformats.org/officeDocument/2006/relationships/image" Target="../media/image27.png"/><Relationship Id="rId7" Type="http://schemas.openxmlformats.org/officeDocument/2006/relationships/image" Target="../media/image116.svg"/><Relationship Id="rId6" Type="http://schemas.openxmlformats.org/officeDocument/2006/relationships/image" Target="../media/image115.png"/><Relationship Id="rId5" Type="http://schemas.openxmlformats.org/officeDocument/2006/relationships/image" Target="../media/image92.svg"/><Relationship Id="rId4" Type="http://schemas.openxmlformats.org/officeDocument/2006/relationships/image" Target="../media/image91.png"/><Relationship Id="rId3" Type="http://schemas.openxmlformats.org/officeDocument/2006/relationships/image" Target="../media/image10.svg"/><Relationship Id="rId2" Type="http://schemas.openxmlformats.org/officeDocument/2006/relationships/image" Target="../media/image9.png"/><Relationship Id="rId10" Type="http://schemas.openxmlformats.org/officeDocument/2006/relationships/slideLayout" Target="../slideLayouts/slideLayout7.xml"/><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9" Type="http://schemas.openxmlformats.org/officeDocument/2006/relationships/image" Target="../media/image124.svg"/><Relationship Id="rId8" Type="http://schemas.openxmlformats.org/officeDocument/2006/relationships/image" Target="../media/image123.png"/><Relationship Id="rId7" Type="http://schemas.openxmlformats.org/officeDocument/2006/relationships/image" Target="../media/image122.svg"/><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19.png"/><Relationship Id="rId3" Type="http://schemas.openxmlformats.org/officeDocument/2006/relationships/image" Target="../media/image118.svg"/><Relationship Id="rId2" Type="http://schemas.openxmlformats.org/officeDocument/2006/relationships/image" Target="../media/image117.png"/><Relationship Id="rId12" Type="http://schemas.openxmlformats.org/officeDocument/2006/relationships/slideLayout" Target="../slideLayouts/slideLayout7.xml"/><Relationship Id="rId11" Type="http://schemas.openxmlformats.org/officeDocument/2006/relationships/image" Target="../media/image126.svg"/><Relationship Id="rId10" Type="http://schemas.openxmlformats.org/officeDocument/2006/relationships/image" Target="../media/image125.pn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4.jpeg"/></Relationships>
</file>

<file path=ppt/slides/_rels/slide31.xml.rels><?xml version="1.0" encoding="UTF-8" standalone="yes"?>
<Relationships xmlns="http://schemas.openxmlformats.org/package/2006/relationships"><Relationship Id="rId9" Type="http://schemas.openxmlformats.org/officeDocument/2006/relationships/image" Target="../media/image46.svg"/><Relationship Id="rId8" Type="http://schemas.openxmlformats.org/officeDocument/2006/relationships/image" Target="../media/image45.png"/><Relationship Id="rId7" Type="http://schemas.openxmlformats.org/officeDocument/2006/relationships/image" Target="../media/image87.svg"/><Relationship Id="rId6" Type="http://schemas.openxmlformats.org/officeDocument/2006/relationships/image" Target="../media/image86.png"/><Relationship Id="rId5" Type="http://schemas.openxmlformats.org/officeDocument/2006/relationships/image" Target="../media/image128.svg"/><Relationship Id="rId4" Type="http://schemas.openxmlformats.org/officeDocument/2006/relationships/image" Target="../media/image127.png"/><Relationship Id="rId3" Type="http://schemas.openxmlformats.org/officeDocument/2006/relationships/image" Target="../media/image10.svg"/><Relationship Id="rId2" Type="http://schemas.openxmlformats.org/officeDocument/2006/relationships/image" Target="../media/image9.png"/><Relationship Id="rId14" Type="http://schemas.openxmlformats.org/officeDocument/2006/relationships/slideLayout" Target="../slideLayouts/slideLayout7.xml"/><Relationship Id="rId13" Type="http://schemas.openxmlformats.org/officeDocument/2006/relationships/image" Target="../media/image112.svg"/><Relationship Id="rId12" Type="http://schemas.openxmlformats.org/officeDocument/2006/relationships/image" Target="../media/image111.png"/><Relationship Id="rId11" Type="http://schemas.openxmlformats.org/officeDocument/2006/relationships/image" Target="../media/image85.svg"/><Relationship Id="rId10" Type="http://schemas.openxmlformats.org/officeDocument/2006/relationships/image" Target="../media/image84.png"/><Relationship Id="rId1" Type="http://schemas.openxmlformats.org/officeDocument/2006/relationships/image" Target="../media/image4.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62.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33.svg"/><Relationship Id="rId7" Type="http://schemas.openxmlformats.org/officeDocument/2006/relationships/image" Target="../media/image132.png"/><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4.jpe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5.svg"/><Relationship Id="rId4" Type="http://schemas.openxmlformats.org/officeDocument/2006/relationships/image" Target="../media/image134.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4.jpe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3.svg"/><Relationship Id="rId7" Type="http://schemas.openxmlformats.org/officeDocument/2006/relationships/image" Target="../media/image32.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37.svg"/><Relationship Id="rId3" Type="http://schemas.openxmlformats.org/officeDocument/2006/relationships/image" Target="../media/image136.png"/><Relationship Id="rId2" Type="http://schemas.openxmlformats.org/officeDocument/2006/relationships/image" Target="../media/image10.svg"/><Relationship Id="rId1" Type="http://schemas.openxmlformats.org/officeDocument/2006/relationships/image" Target="../media/image9.png"/></Relationships>
</file>

<file path=ppt/slides/_rels/slide38.xml.rels><?xml version="1.0" encoding="UTF-8" standalone="yes"?>
<Relationships xmlns="http://schemas.openxmlformats.org/package/2006/relationships"><Relationship Id="rId9" Type="http://schemas.openxmlformats.org/officeDocument/2006/relationships/image" Target="../media/image41.svg"/><Relationship Id="rId8" Type="http://schemas.openxmlformats.org/officeDocument/2006/relationships/image" Target="../media/image40.png"/><Relationship Id="rId7" Type="http://schemas.openxmlformats.org/officeDocument/2006/relationships/image" Target="../media/image39.svg"/><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10.svg"/><Relationship Id="rId2" Type="http://schemas.openxmlformats.org/officeDocument/2006/relationships/image" Target="../media/image9.png"/><Relationship Id="rId14" Type="http://schemas.openxmlformats.org/officeDocument/2006/relationships/slideLayout" Target="../slideLayouts/slideLayout7.xml"/><Relationship Id="rId13" Type="http://schemas.openxmlformats.org/officeDocument/2006/relationships/image" Target="../media/image110.svg"/><Relationship Id="rId12" Type="http://schemas.openxmlformats.org/officeDocument/2006/relationships/image" Target="../media/image109.png"/><Relationship Id="rId11" Type="http://schemas.openxmlformats.org/officeDocument/2006/relationships/image" Target="../media/image139.svg"/><Relationship Id="rId10" Type="http://schemas.openxmlformats.org/officeDocument/2006/relationships/image" Target="../media/image138.png"/><Relationship Id="rId1" Type="http://schemas.openxmlformats.org/officeDocument/2006/relationships/image" Target="../media/image29.jpeg"/></Relationships>
</file>

<file path=ppt/slides/_rels/slide39.xml.rels><?xml version="1.0" encoding="UTF-8" standalone="yes"?>
<Relationships xmlns="http://schemas.openxmlformats.org/package/2006/relationships"><Relationship Id="rId9" Type="http://schemas.openxmlformats.org/officeDocument/2006/relationships/image" Target="../media/image12.svg"/><Relationship Id="rId8" Type="http://schemas.openxmlformats.org/officeDocument/2006/relationships/image" Target="../media/image11.png"/><Relationship Id="rId7" Type="http://schemas.openxmlformats.org/officeDocument/2006/relationships/image" Target="../media/image10.svg"/><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3" Type="http://schemas.openxmlformats.org/officeDocument/2006/relationships/image" Target="../media/image6.svg"/><Relationship Id="rId2" Type="http://schemas.openxmlformats.org/officeDocument/2006/relationships/image" Target="../media/image5.png"/><Relationship Id="rId15" Type="http://schemas.openxmlformats.org/officeDocument/2006/relationships/notesSlide" Target="../notesSlides/notesSlide6.xml"/><Relationship Id="rId14" Type="http://schemas.openxmlformats.org/officeDocument/2006/relationships/slideLayout" Target="../slideLayouts/slideLayout7.xml"/><Relationship Id="rId13" Type="http://schemas.openxmlformats.org/officeDocument/2006/relationships/image" Target="../media/image16.svg"/><Relationship Id="rId12" Type="http://schemas.openxmlformats.org/officeDocument/2006/relationships/image" Target="../media/image15.png"/><Relationship Id="rId11" Type="http://schemas.openxmlformats.org/officeDocument/2006/relationships/image" Target="../media/image14.svg"/><Relationship Id="rId10" Type="http://schemas.openxmlformats.org/officeDocument/2006/relationships/image" Target="../media/image13.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9" Type="http://schemas.openxmlformats.org/officeDocument/2006/relationships/image" Target="../media/image18.svg"/><Relationship Id="rId8" Type="http://schemas.openxmlformats.org/officeDocument/2006/relationships/image" Target="../media/image17.png"/><Relationship Id="rId7" Type="http://schemas.openxmlformats.org/officeDocument/2006/relationships/image" Target="../media/image10.svg"/><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3" Type="http://schemas.openxmlformats.org/officeDocument/2006/relationships/image" Target="../media/image6.svg"/><Relationship Id="rId2" Type="http://schemas.openxmlformats.org/officeDocument/2006/relationships/image" Target="../media/image5.png"/><Relationship Id="rId14" Type="http://schemas.openxmlformats.org/officeDocument/2006/relationships/slideLayout" Target="../slideLayouts/slideLayout7.xml"/><Relationship Id="rId13" Type="http://schemas.openxmlformats.org/officeDocument/2006/relationships/image" Target="../media/image22.svg"/><Relationship Id="rId12" Type="http://schemas.openxmlformats.org/officeDocument/2006/relationships/image" Target="../media/image21.png"/><Relationship Id="rId11" Type="http://schemas.openxmlformats.org/officeDocument/2006/relationships/image" Target="../media/image20.svg"/><Relationship Id="rId10" Type="http://schemas.openxmlformats.org/officeDocument/2006/relationships/image" Target="../media/image19.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image" Target="../media/image28.svg"/><Relationship Id="rId8" Type="http://schemas.openxmlformats.org/officeDocument/2006/relationships/image" Target="../media/image27.png"/><Relationship Id="rId7" Type="http://schemas.openxmlformats.org/officeDocument/2006/relationships/image" Target="../media/image26.svg"/><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3" Type="http://schemas.openxmlformats.org/officeDocument/2006/relationships/image" Target="../media/image10.svg"/><Relationship Id="rId2" Type="http://schemas.openxmlformats.org/officeDocument/2006/relationships/image" Target="../media/image9.png"/><Relationship Id="rId12"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9.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9" Type="http://schemas.openxmlformats.org/officeDocument/2006/relationships/image" Target="../media/image35.svg"/><Relationship Id="rId8" Type="http://schemas.openxmlformats.org/officeDocument/2006/relationships/image" Target="../media/image34.png"/><Relationship Id="rId7" Type="http://schemas.openxmlformats.org/officeDocument/2006/relationships/image" Target="../media/image33.svg"/><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image" Target="../media/image10.svg"/><Relationship Id="rId2" Type="http://schemas.openxmlformats.org/officeDocument/2006/relationships/image" Target="../media/image9.png"/><Relationship Id="rId10" Type="http://schemas.openxmlformats.org/officeDocument/2006/relationships/slideLayout" Target="../slideLayouts/slideLayout7.xml"/><Relationship Id="rId1" Type="http://schemas.openxmlformats.org/officeDocument/2006/relationships/image" Target="../media/image29.jpeg"/></Relationships>
</file>

<file path=ppt/slides/_rels/slide7.xml.rels><?xml version="1.0" encoding="UTF-8" standalone="yes"?>
<Relationships xmlns="http://schemas.openxmlformats.org/package/2006/relationships"><Relationship Id="rId9" Type="http://schemas.openxmlformats.org/officeDocument/2006/relationships/image" Target="../media/image41.svg"/><Relationship Id="rId8" Type="http://schemas.openxmlformats.org/officeDocument/2006/relationships/image" Target="../media/image40.png"/><Relationship Id="rId7" Type="http://schemas.openxmlformats.org/officeDocument/2006/relationships/image" Target="../media/image39.svg"/><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10.svg"/><Relationship Id="rId2" Type="http://schemas.openxmlformats.org/officeDocument/2006/relationships/image" Target="../media/image9.png"/><Relationship Id="rId13" Type="http://schemas.openxmlformats.org/officeDocument/2006/relationships/slideLayout" Target="../slideLayouts/slideLayout7.xml"/><Relationship Id="rId12" Type="http://schemas.openxmlformats.org/officeDocument/2006/relationships/image" Target="../media/image44.svg"/><Relationship Id="rId11" Type="http://schemas.openxmlformats.org/officeDocument/2006/relationships/image" Target="../media/image43.png"/><Relationship Id="rId10" Type="http://schemas.openxmlformats.org/officeDocument/2006/relationships/image" Target="../media/image42.jpeg"/><Relationship Id="rId1" Type="http://schemas.openxmlformats.org/officeDocument/2006/relationships/image" Target="../media/image29.jpeg"/></Relationships>
</file>

<file path=ppt/slides/_rels/slide8.xml.rels><?xml version="1.0" encoding="UTF-8" standalone="yes"?>
<Relationships xmlns="http://schemas.openxmlformats.org/package/2006/relationships"><Relationship Id="rId9" Type="http://schemas.openxmlformats.org/officeDocument/2006/relationships/image" Target="../media/image50.svg"/><Relationship Id="rId8" Type="http://schemas.openxmlformats.org/officeDocument/2006/relationships/image" Target="../media/image49.png"/><Relationship Id="rId7" Type="http://schemas.openxmlformats.org/officeDocument/2006/relationships/image" Target="../media/image48.svg"/><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3" Type="http://schemas.openxmlformats.org/officeDocument/2006/relationships/image" Target="../media/image10.svg"/><Relationship Id="rId2" Type="http://schemas.openxmlformats.org/officeDocument/2006/relationships/image" Target="../media/image9.png"/><Relationship Id="rId12" Type="http://schemas.openxmlformats.org/officeDocument/2006/relationships/slideLayout" Target="../slideLayouts/slideLayout7.xml"/><Relationship Id="rId11" Type="http://schemas.openxmlformats.org/officeDocument/2006/relationships/image" Target="../media/image52.svg"/><Relationship Id="rId10" Type="http://schemas.openxmlformats.org/officeDocument/2006/relationships/image" Target="../media/image51.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grpSp>
        <p:nvGrpSpPr>
          <p:cNvPr id="7" name="Group 7"/>
          <p:cNvGrpSpPr/>
          <p:nvPr/>
        </p:nvGrpSpPr>
        <p:grpSpPr>
          <a:xfrm>
            <a:off x="379875" y="1028699"/>
            <a:ext cx="3661519" cy="3081268"/>
            <a:chOff x="0" y="0"/>
            <a:chExt cx="23768848" cy="20002136"/>
          </a:xfrm>
        </p:grpSpPr>
        <p:sp>
          <p:nvSpPr>
            <p:cNvPr id="8" name="Freeform 8"/>
            <p:cNvSpPr/>
            <p:nvPr/>
          </p:nvSpPr>
          <p:spPr>
            <a:xfrm>
              <a:off x="72390" y="72390"/>
              <a:ext cx="23624067" cy="19857356"/>
            </a:xfrm>
            <a:custGeom>
              <a:avLst/>
              <a:gdLst/>
              <a:ahLst/>
              <a:cxnLst/>
              <a:rect l="l" t="t" r="r" b="b"/>
              <a:pathLst>
                <a:path w="23624067" h="19857356">
                  <a:moveTo>
                    <a:pt x="0" y="0"/>
                  </a:moveTo>
                  <a:lnTo>
                    <a:pt x="23624067" y="0"/>
                  </a:lnTo>
                  <a:lnTo>
                    <a:pt x="23624067" y="19857356"/>
                  </a:lnTo>
                  <a:lnTo>
                    <a:pt x="0" y="19857356"/>
                  </a:lnTo>
                  <a:lnTo>
                    <a:pt x="0" y="0"/>
                  </a:lnTo>
                  <a:close/>
                </a:path>
              </a:pathLst>
            </a:custGeom>
            <a:solidFill>
              <a:srgbClr val="FAE8E8"/>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a:off x="0" y="0"/>
              <a:ext cx="23768848" cy="20002136"/>
            </a:xfrm>
            <a:custGeom>
              <a:avLst/>
              <a:gdLst/>
              <a:ahLst/>
              <a:cxnLst/>
              <a:rect l="l" t="t" r="r" b="b"/>
              <a:pathLst>
                <a:path w="23768848" h="20002136">
                  <a:moveTo>
                    <a:pt x="23624068" y="19857357"/>
                  </a:moveTo>
                  <a:lnTo>
                    <a:pt x="23768848" y="19857357"/>
                  </a:lnTo>
                  <a:lnTo>
                    <a:pt x="23768848" y="20002136"/>
                  </a:lnTo>
                  <a:lnTo>
                    <a:pt x="23624068" y="20002136"/>
                  </a:lnTo>
                  <a:lnTo>
                    <a:pt x="23624068" y="19857355"/>
                  </a:lnTo>
                  <a:close/>
                  <a:moveTo>
                    <a:pt x="0" y="144780"/>
                  </a:moveTo>
                  <a:lnTo>
                    <a:pt x="144780" y="144780"/>
                  </a:lnTo>
                  <a:lnTo>
                    <a:pt x="144780" y="19857357"/>
                  </a:lnTo>
                  <a:lnTo>
                    <a:pt x="0" y="19857357"/>
                  </a:lnTo>
                  <a:lnTo>
                    <a:pt x="0" y="144780"/>
                  </a:lnTo>
                  <a:close/>
                  <a:moveTo>
                    <a:pt x="0" y="19857357"/>
                  </a:moveTo>
                  <a:lnTo>
                    <a:pt x="144780" y="19857357"/>
                  </a:lnTo>
                  <a:lnTo>
                    <a:pt x="144780" y="20002136"/>
                  </a:lnTo>
                  <a:lnTo>
                    <a:pt x="0" y="20002136"/>
                  </a:lnTo>
                  <a:lnTo>
                    <a:pt x="0" y="19857355"/>
                  </a:lnTo>
                  <a:close/>
                  <a:moveTo>
                    <a:pt x="23624068" y="144780"/>
                  </a:moveTo>
                  <a:lnTo>
                    <a:pt x="23768848" y="144780"/>
                  </a:lnTo>
                  <a:lnTo>
                    <a:pt x="23768848" y="19857357"/>
                  </a:lnTo>
                  <a:lnTo>
                    <a:pt x="23624068" y="19857357"/>
                  </a:lnTo>
                  <a:lnTo>
                    <a:pt x="23624068" y="144780"/>
                  </a:lnTo>
                  <a:close/>
                  <a:moveTo>
                    <a:pt x="144780" y="19857357"/>
                  </a:moveTo>
                  <a:lnTo>
                    <a:pt x="23624068" y="19857357"/>
                  </a:lnTo>
                  <a:lnTo>
                    <a:pt x="23624068" y="20002136"/>
                  </a:lnTo>
                  <a:lnTo>
                    <a:pt x="144780" y="20002136"/>
                  </a:lnTo>
                  <a:lnTo>
                    <a:pt x="144780" y="19857355"/>
                  </a:lnTo>
                  <a:close/>
                  <a:moveTo>
                    <a:pt x="23624068" y="0"/>
                  </a:moveTo>
                  <a:lnTo>
                    <a:pt x="23768848" y="0"/>
                  </a:lnTo>
                  <a:lnTo>
                    <a:pt x="23768848" y="144780"/>
                  </a:lnTo>
                  <a:lnTo>
                    <a:pt x="23624068" y="144780"/>
                  </a:lnTo>
                  <a:lnTo>
                    <a:pt x="23624068" y="0"/>
                  </a:lnTo>
                  <a:close/>
                  <a:moveTo>
                    <a:pt x="0" y="0"/>
                  </a:moveTo>
                  <a:lnTo>
                    <a:pt x="144780" y="0"/>
                  </a:lnTo>
                  <a:lnTo>
                    <a:pt x="144780" y="144780"/>
                  </a:lnTo>
                  <a:lnTo>
                    <a:pt x="0" y="144780"/>
                  </a:lnTo>
                  <a:lnTo>
                    <a:pt x="0" y="0"/>
                  </a:lnTo>
                  <a:close/>
                  <a:moveTo>
                    <a:pt x="144780" y="0"/>
                  </a:moveTo>
                  <a:lnTo>
                    <a:pt x="23624068" y="0"/>
                  </a:lnTo>
                  <a:lnTo>
                    <a:pt x="23624068" y="144780"/>
                  </a:lnTo>
                  <a:lnTo>
                    <a:pt x="144780" y="144780"/>
                  </a:lnTo>
                  <a:lnTo>
                    <a:pt x="14478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10"/>
          <p:cNvGrpSpPr/>
          <p:nvPr/>
        </p:nvGrpSpPr>
        <p:grpSpPr>
          <a:xfrm>
            <a:off x="0" y="0"/>
            <a:ext cx="18288000" cy="1028700"/>
            <a:chOff x="0" y="0"/>
            <a:chExt cx="118717047" cy="6677834"/>
          </a:xfrm>
        </p:grpSpPr>
        <p:sp>
          <p:nvSpPr>
            <p:cNvPr id="11" name="Freeform 11"/>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3" name="Group 13"/>
          <p:cNvGrpSpPr/>
          <p:nvPr/>
        </p:nvGrpSpPr>
        <p:grpSpPr>
          <a:xfrm>
            <a:off x="0" y="9258300"/>
            <a:ext cx="18288000" cy="1028700"/>
            <a:chOff x="0" y="0"/>
            <a:chExt cx="118717047" cy="6677834"/>
          </a:xfrm>
        </p:grpSpPr>
        <p:sp>
          <p:nvSpPr>
            <p:cNvPr id="14" name="Freeform 1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04629" y="9597390"/>
            <a:ext cx="385516" cy="346964"/>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28434" y="9597390"/>
            <a:ext cx="457284" cy="34696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9432" y="425847"/>
            <a:ext cx="885028" cy="177006"/>
          </a:xfrm>
          <a:prstGeom prst="rect">
            <a:avLst/>
          </a:prstGeom>
        </p:spPr>
      </p:pic>
      <p:sp>
        <p:nvSpPr>
          <p:cNvPr id="20" name="TextBox 20"/>
          <p:cNvSpPr txBox="1"/>
          <p:nvPr/>
        </p:nvSpPr>
        <p:spPr>
          <a:xfrm>
            <a:off x="-28575" y="3970516"/>
            <a:ext cx="18288000" cy="303204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rPr>
              <a:t>CHÀO MỪNG CÁC EM ĐẾN VỚI</a:t>
            </a:r>
            <a:endParaRPr kumimoji="0" lang="en-US" sz="7000" b="1"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rPr>
              <a:t> BÀI HỌC NGÀY HÔM NAY!</a:t>
            </a:r>
            <a:endParaRPr kumimoji="0" lang="en-US" sz="7000" b="1"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endParaRPr>
          </a:p>
        </p:txBody>
      </p:sp>
      <p:grpSp>
        <p:nvGrpSpPr>
          <p:cNvPr id="23" name="Group 23"/>
          <p:cNvGrpSpPr/>
          <p:nvPr/>
        </p:nvGrpSpPr>
        <p:grpSpPr>
          <a:xfrm>
            <a:off x="413731" y="0"/>
            <a:ext cx="1642878" cy="1028700"/>
            <a:chOff x="0" y="0"/>
            <a:chExt cx="10664788" cy="6677834"/>
          </a:xfrm>
        </p:grpSpPr>
        <p:sp>
          <p:nvSpPr>
            <p:cNvPr id="24" name="Freeform 24"/>
            <p:cNvSpPr/>
            <p:nvPr/>
          </p:nvSpPr>
          <p:spPr>
            <a:xfrm>
              <a:off x="72390" y="72390"/>
              <a:ext cx="10520008" cy="6533054"/>
            </a:xfrm>
            <a:custGeom>
              <a:avLst/>
              <a:gdLst/>
              <a:ahLst/>
              <a:cxnLst/>
              <a:rect l="l" t="t" r="r" b="b"/>
              <a:pathLst>
                <a:path w="10520008" h="6533054">
                  <a:moveTo>
                    <a:pt x="0" y="0"/>
                  </a:moveTo>
                  <a:lnTo>
                    <a:pt x="10520008" y="0"/>
                  </a:lnTo>
                  <a:lnTo>
                    <a:pt x="10520008" y="6533054"/>
                  </a:lnTo>
                  <a:lnTo>
                    <a:pt x="0" y="6533054"/>
                  </a:lnTo>
                  <a:lnTo>
                    <a:pt x="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a:off x="0" y="0"/>
              <a:ext cx="10664788" cy="6677834"/>
            </a:xfrm>
            <a:custGeom>
              <a:avLst/>
              <a:gdLst/>
              <a:ahLst/>
              <a:cxnLst/>
              <a:rect l="l" t="t" r="r" b="b"/>
              <a:pathLst>
                <a:path w="10664788" h="6677834">
                  <a:moveTo>
                    <a:pt x="10520007" y="6533054"/>
                  </a:moveTo>
                  <a:lnTo>
                    <a:pt x="10664788" y="6533054"/>
                  </a:lnTo>
                  <a:lnTo>
                    <a:pt x="10664788" y="6677834"/>
                  </a:lnTo>
                  <a:lnTo>
                    <a:pt x="10520007" y="6677834"/>
                  </a:lnTo>
                  <a:lnTo>
                    <a:pt x="10520007"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0520007" y="144780"/>
                  </a:moveTo>
                  <a:lnTo>
                    <a:pt x="10664788" y="144780"/>
                  </a:lnTo>
                  <a:lnTo>
                    <a:pt x="10664788" y="6533054"/>
                  </a:lnTo>
                  <a:lnTo>
                    <a:pt x="10520007" y="6533054"/>
                  </a:lnTo>
                  <a:lnTo>
                    <a:pt x="10520007" y="144780"/>
                  </a:lnTo>
                  <a:close/>
                  <a:moveTo>
                    <a:pt x="144780" y="6533054"/>
                  </a:moveTo>
                  <a:lnTo>
                    <a:pt x="10520007" y="6533054"/>
                  </a:lnTo>
                  <a:lnTo>
                    <a:pt x="10520007" y="6677834"/>
                  </a:lnTo>
                  <a:lnTo>
                    <a:pt x="144780" y="6677834"/>
                  </a:lnTo>
                  <a:lnTo>
                    <a:pt x="144780" y="6533054"/>
                  </a:lnTo>
                  <a:close/>
                  <a:moveTo>
                    <a:pt x="10520007" y="0"/>
                  </a:moveTo>
                  <a:lnTo>
                    <a:pt x="10664788" y="0"/>
                  </a:lnTo>
                  <a:lnTo>
                    <a:pt x="10664788" y="144780"/>
                  </a:lnTo>
                  <a:lnTo>
                    <a:pt x="10520007" y="144780"/>
                  </a:lnTo>
                  <a:lnTo>
                    <a:pt x="10520007" y="0"/>
                  </a:lnTo>
                  <a:close/>
                  <a:moveTo>
                    <a:pt x="0" y="0"/>
                  </a:moveTo>
                  <a:lnTo>
                    <a:pt x="144780" y="0"/>
                  </a:lnTo>
                  <a:lnTo>
                    <a:pt x="144780" y="144780"/>
                  </a:lnTo>
                  <a:lnTo>
                    <a:pt x="0" y="144780"/>
                  </a:lnTo>
                  <a:lnTo>
                    <a:pt x="0" y="0"/>
                  </a:lnTo>
                  <a:close/>
                  <a:moveTo>
                    <a:pt x="144780" y="0"/>
                  </a:moveTo>
                  <a:lnTo>
                    <a:pt x="10520007" y="0"/>
                  </a:lnTo>
                  <a:lnTo>
                    <a:pt x="10520007" y="144780"/>
                  </a:lnTo>
                  <a:lnTo>
                    <a:pt x="144780" y="144780"/>
                  </a:lnTo>
                  <a:lnTo>
                    <a:pt x="14478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 name="TextBox 26"/>
          <p:cNvSpPr txBox="1"/>
          <p:nvPr/>
        </p:nvSpPr>
        <p:spPr>
          <a:xfrm>
            <a:off x="594385" y="339090"/>
            <a:ext cx="1297098" cy="350520"/>
          </a:xfrm>
          <a:prstGeom prst="rect">
            <a:avLst/>
          </a:prstGeom>
        </p:spPr>
        <p:txBody>
          <a:bodyPr lIns="0" tIns="0" rIns="0" bIns="0" rtlCol="0" anchor="t">
            <a:spAutoFit/>
          </a:bodyPr>
          <a:lstStyle/>
          <a:p>
            <a:pPr marL="0" marR="0" lvl="0" indent="0" algn="ctr" defTabSz="914400" rtl="0" eaLnBrk="1" fontAlgn="auto" latinLnBrk="0" hangingPunct="1">
              <a:lnSpc>
                <a:spcPts val="2760"/>
              </a:lnSpc>
              <a:spcBef>
                <a:spcPts val="0"/>
              </a:spcBef>
              <a:spcAft>
                <a:spcPts val="0"/>
              </a:spcAft>
              <a:buClrTx/>
              <a:buSzTx/>
              <a:buFontTx/>
              <a:buNone/>
              <a:defRPr/>
            </a:pPr>
            <a:r>
              <a:rPr kumimoji="0" lang="en-US" sz="2300" b="0" i="0" u="none" strike="noStrike" kern="1200" cap="none" spc="0" normalizeH="0" baseline="0" noProof="0">
                <a:ln>
                  <a:noFill/>
                </a:ln>
                <a:solidFill>
                  <a:srgbClr val="FDF3E9"/>
                </a:solidFill>
                <a:effectLst/>
                <a:uLnTx/>
                <a:uFillTx/>
                <a:latin typeface="Montserrat Bold" panose="00000600000000000000"/>
                <a:ea typeface="+mn-ea"/>
                <a:cs typeface="+mn-cs"/>
              </a:rPr>
              <a:t>File</a:t>
            </a:r>
            <a:endParaRPr kumimoji="0" lang="en-US" sz="2300" b="0" i="0" u="none" strike="noStrike" kern="1200" cap="none" spc="0" normalizeH="0" baseline="0" noProof="0">
              <a:ln>
                <a:noFill/>
              </a:ln>
              <a:solidFill>
                <a:srgbClr val="FDF3E9"/>
              </a:solidFill>
              <a:effectLst/>
              <a:uLnTx/>
              <a:uFillTx/>
              <a:latin typeface="Montserrat Bold" panose="00000600000000000000"/>
              <a:ea typeface="+mn-ea"/>
              <a:cs typeface="+mn-cs"/>
            </a:endParaRPr>
          </a:p>
        </p:txBody>
      </p:sp>
      <p:sp>
        <p:nvSpPr>
          <p:cNvPr id="28" name="TextBox 28"/>
          <p:cNvSpPr txBox="1"/>
          <p:nvPr/>
        </p:nvSpPr>
        <p:spPr>
          <a:xfrm>
            <a:off x="2047084" y="339090"/>
            <a:ext cx="1297098" cy="350520"/>
          </a:xfrm>
          <a:prstGeom prst="rect">
            <a:avLst/>
          </a:prstGeom>
        </p:spPr>
        <p:txBody>
          <a:bodyPr lIns="0" tIns="0" rIns="0" bIns="0" rtlCol="0" anchor="t">
            <a:spAutoFit/>
          </a:bodyPr>
          <a:lstStyle/>
          <a:p>
            <a:pPr marL="0" marR="0" lvl="0" indent="0" algn="ctr" defTabSz="914400" rtl="0" eaLnBrk="1" fontAlgn="auto" latinLnBrk="0" hangingPunct="1">
              <a:lnSpc>
                <a:spcPts val="2760"/>
              </a:lnSpc>
              <a:spcBef>
                <a:spcPts val="0"/>
              </a:spcBef>
              <a:spcAft>
                <a:spcPts val="0"/>
              </a:spcAft>
              <a:buClrTx/>
              <a:buSzTx/>
              <a:buFontTx/>
              <a:buNone/>
              <a:defRPr/>
            </a:pPr>
            <a:r>
              <a:rPr kumimoji="0" lang="en-US" sz="2300" b="0" i="0" u="none" strike="noStrike" kern="1200" cap="none" spc="0" normalizeH="0" baseline="0" noProof="0">
                <a:ln>
                  <a:noFill/>
                </a:ln>
                <a:solidFill>
                  <a:srgbClr val="3E2A1E"/>
                </a:solidFill>
                <a:effectLst/>
                <a:uLnTx/>
                <a:uFillTx/>
                <a:latin typeface="Montserrat Bold" panose="00000600000000000000"/>
                <a:ea typeface="+mn-ea"/>
                <a:cs typeface="+mn-cs"/>
              </a:rPr>
              <a:t>Edit</a:t>
            </a:r>
            <a:endParaRPr kumimoji="0" lang="en-US" sz="2300" b="0" i="0" u="none" strike="noStrike" kern="1200" cap="none" spc="0" normalizeH="0" baseline="0" noProof="0">
              <a:ln>
                <a:noFill/>
              </a:ln>
              <a:solidFill>
                <a:srgbClr val="3E2A1E"/>
              </a:solidFill>
              <a:effectLst/>
              <a:uLnTx/>
              <a:uFillTx/>
              <a:latin typeface="Montserrat Bold" panose="00000600000000000000"/>
              <a:ea typeface="+mn-ea"/>
              <a:cs typeface="+mn-cs"/>
            </a:endParaRPr>
          </a:p>
        </p:txBody>
      </p:sp>
      <p:sp>
        <p:nvSpPr>
          <p:cNvPr id="29" name="TextBox 29"/>
          <p:cNvSpPr txBox="1"/>
          <p:nvPr/>
        </p:nvSpPr>
        <p:spPr>
          <a:xfrm>
            <a:off x="3499783" y="339090"/>
            <a:ext cx="1297098" cy="350520"/>
          </a:xfrm>
          <a:prstGeom prst="rect">
            <a:avLst/>
          </a:prstGeom>
        </p:spPr>
        <p:txBody>
          <a:bodyPr lIns="0" tIns="0" rIns="0" bIns="0" rtlCol="0" anchor="t">
            <a:spAutoFit/>
          </a:bodyPr>
          <a:lstStyle/>
          <a:p>
            <a:pPr marL="0" marR="0" lvl="0" indent="0" algn="ctr" defTabSz="914400" rtl="0" eaLnBrk="1" fontAlgn="auto" latinLnBrk="0" hangingPunct="1">
              <a:lnSpc>
                <a:spcPts val="2760"/>
              </a:lnSpc>
              <a:spcBef>
                <a:spcPts val="0"/>
              </a:spcBef>
              <a:spcAft>
                <a:spcPts val="0"/>
              </a:spcAft>
              <a:buClrTx/>
              <a:buSzTx/>
              <a:buFontTx/>
              <a:buNone/>
              <a:defRPr/>
            </a:pPr>
            <a:r>
              <a:rPr kumimoji="0" lang="en-US" sz="2300" b="0" i="0" u="none" strike="noStrike" kern="1200" cap="none" spc="0" normalizeH="0" baseline="0" noProof="0">
                <a:ln>
                  <a:noFill/>
                </a:ln>
                <a:solidFill>
                  <a:srgbClr val="3E2A1E"/>
                </a:solidFill>
                <a:effectLst/>
                <a:uLnTx/>
                <a:uFillTx/>
                <a:latin typeface="Montserrat Bold" panose="00000600000000000000"/>
                <a:ea typeface="+mn-ea"/>
                <a:cs typeface="+mn-cs"/>
              </a:rPr>
              <a:t>View</a:t>
            </a:r>
            <a:endParaRPr kumimoji="0" lang="en-US" sz="2300" b="0" i="0" u="none" strike="noStrike" kern="1200" cap="none" spc="0" normalizeH="0" baseline="0" noProof="0">
              <a:ln>
                <a:noFill/>
              </a:ln>
              <a:solidFill>
                <a:srgbClr val="3E2A1E"/>
              </a:solidFill>
              <a:effectLst/>
              <a:uLnTx/>
              <a:uFillTx/>
              <a:latin typeface="Montserrat Bold" panose="00000600000000000000"/>
              <a:ea typeface="+mn-ea"/>
              <a:cs typeface="+mn-cs"/>
            </a:endParaRPr>
          </a:p>
        </p:txBody>
      </p:sp>
      <p:grpSp>
        <p:nvGrpSpPr>
          <p:cNvPr id="30" name="Group 30"/>
          <p:cNvGrpSpPr/>
          <p:nvPr/>
        </p:nvGrpSpPr>
        <p:grpSpPr>
          <a:xfrm>
            <a:off x="389073" y="2026766"/>
            <a:ext cx="3661519" cy="969719"/>
            <a:chOff x="0" y="0"/>
            <a:chExt cx="23768848" cy="6294957"/>
          </a:xfrm>
        </p:grpSpPr>
        <p:sp>
          <p:nvSpPr>
            <p:cNvPr id="31" name="Freeform 31"/>
            <p:cNvSpPr/>
            <p:nvPr/>
          </p:nvSpPr>
          <p:spPr>
            <a:xfrm>
              <a:off x="72390" y="72390"/>
              <a:ext cx="23624067" cy="6150177"/>
            </a:xfrm>
            <a:custGeom>
              <a:avLst/>
              <a:gdLst/>
              <a:ahLst/>
              <a:cxnLst/>
              <a:rect l="l" t="t" r="r" b="b"/>
              <a:pathLst>
                <a:path w="23624067" h="6150177">
                  <a:moveTo>
                    <a:pt x="0" y="0"/>
                  </a:moveTo>
                  <a:lnTo>
                    <a:pt x="23624067" y="0"/>
                  </a:lnTo>
                  <a:lnTo>
                    <a:pt x="23624067" y="6150177"/>
                  </a:lnTo>
                  <a:lnTo>
                    <a:pt x="0" y="6150177"/>
                  </a:lnTo>
                  <a:lnTo>
                    <a:pt x="0" y="0"/>
                  </a:lnTo>
                  <a:close/>
                </a:path>
              </a:pathLst>
            </a:custGeom>
            <a:solidFill>
              <a:srgbClr val="A6B3A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0" y="0"/>
              <a:ext cx="23768848" cy="6294957"/>
            </a:xfrm>
            <a:custGeom>
              <a:avLst/>
              <a:gdLst/>
              <a:ahLst/>
              <a:cxnLst/>
              <a:rect l="l" t="t" r="r" b="b"/>
              <a:pathLst>
                <a:path w="23768848" h="6294957">
                  <a:moveTo>
                    <a:pt x="23624068" y="6150177"/>
                  </a:moveTo>
                  <a:lnTo>
                    <a:pt x="23768848" y="6150177"/>
                  </a:lnTo>
                  <a:lnTo>
                    <a:pt x="23768848" y="6294957"/>
                  </a:lnTo>
                  <a:lnTo>
                    <a:pt x="23624068" y="6294957"/>
                  </a:lnTo>
                  <a:lnTo>
                    <a:pt x="23624068" y="6150177"/>
                  </a:lnTo>
                  <a:close/>
                  <a:moveTo>
                    <a:pt x="0" y="144780"/>
                  </a:moveTo>
                  <a:lnTo>
                    <a:pt x="144780" y="144780"/>
                  </a:lnTo>
                  <a:lnTo>
                    <a:pt x="144780" y="6150178"/>
                  </a:lnTo>
                  <a:lnTo>
                    <a:pt x="0" y="6150178"/>
                  </a:lnTo>
                  <a:lnTo>
                    <a:pt x="0" y="144780"/>
                  </a:lnTo>
                  <a:close/>
                  <a:moveTo>
                    <a:pt x="0" y="6150178"/>
                  </a:moveTo>
                  <a:lnTo>
                    <a:pt x="144780" y="6150178"/>
                  </a:lnTo>
                  <a:lnTo>
                    <a:pt x="144780" y="6294957"/>
                  </a:lnTo>
                  <a:lnTo>
                    <a:pt x="0" y="6294957"/>
                  </a:lnTo>
                  <a:lnTo>
                    <a:pt x="0" y="6150177"/>
                  </a:lnTo>
                  <a:close/>
                  <a:moveTo>
                    <a:pt x="23624068" y="144780"/>
                  </a:moveTo>
                  <a:lnTo>
                    <a:pt x="23768848" y="144780"/>
                  </a:lnTo>
                  <a:lnTo>
                    <a:pt x="23768848" y="6150178"/>
                  </a:lnTo>
                  <a:lnTo>
                    <a:pt x="23624068" y="6150178"/>
                  </a:lnTo>
                  <a:lnTo>
                    <a:pt x="23624068" y="144780"/>
                  </a:lnTo>
                  <a:close/>
                  <a:moveTo>
                    <a:pt x="144780" y="6150177"/>
                  </a:moveTo>
                  <a:lnTo>
                    <a:pt x="23624068" y="6150177"/>
                  </a:lnTo>
                  <a:lnTo>
                    <a:pt x="23624068" y="6294957"/>
                  </a:lnTo>
                  <a:lnTo>
                    <a:pt x="144780" y="6294957"/>
                  </a:lnTo>
                  <a:lnTo>
                    <a:pt x="144780" y="6150177"/>
                  </a:lnTo>
                  <a:close/>
                  <a:moveTo>
                    <a:pt x="23624068" y="0"/>
                  </a:moveTo>
                  <a:lnTo>
                    <a:pt x="23768848" y="0"/>
                  </a:lnTo>
                  <a:lnTo>
                    <a:pt x="23768848" y="144780"/>
                  </a:lnTo>
                  <a:lnTo>
                    <a:pt x="23624068" y="144780"/>
                  </a:lnTo>
                  <a:lnTo>
                    <a:pt x="23624068" y="0"/>
                  </a:lnTo>
                  <a:close/>
                  <a:moveTo>
                    <a:pt x="0" y="0"/>
                  </a:moveTo>
                  <a:lnTo>
                    <a:pt x="144780" y="0"/>
                  </a:lnTo>
                  <a:lnTo>
                    <a:pt x="144780" y="144780"/>
                  </a:lnTo>
                  <a:lnTo>
                    <a:pt x="0" y="144780"/>
                  </a:lnTo>
                  <a:lnTo>
                    <a:pt x="0" y="0"/>
                  </a:lnTo>
                  <a:close/>
                  <a:moveTo>
                    <a:pt x="144780" y="0"/>
                  </a:moveTo>
                  <a:lnTo>
                    <a:pt x="23624068" y="0"/>
                  </a:lnTo>
                  <a:lnTo>
                    <a:pt x="23624068" y="144780"/>
                  </a:lnTo>
                  <a:lnTo>
                    <a:pt x="144780" y="144780"/>
                  </a:lnTo>
                  <a:lnTo>
                    <a:pt x="14478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 name="TextBox 33"/>
          <p:cNvSpPr txBox="1"/>
          <p:nvPr/>
        </p:nvSpPr>
        <p:spPr>
          <a:xfrm>
            <a:off x="1160326" y="2324529"/>
            <a:ext cx="2149278" cy="359073"/>
          </a:xfrm>
          <a:prstGeom prst="rect">
            <a:avLst/>
          </a:prstGeom>
        </p:spPr>
        <p:txBody>
          <a:bodyPr lIns="0" tIns="0" rIns="0" bIns="0" rtlCol="0" anchor="t">
            <a:spAutoFit/>
          </a:bodyPr>
          <a:lstStyle/>
          <a:p>
            <a:pPr marL="0" marR="0" lvl="0" indent="0" algn="ctr" defTabSz="914400" rtl="0" eaLnBrk="1" fontAlgn="auto" latinLnBrk="0" hangingPunct="1">
              <a:lnSpc>
                <a:spcPts val="2760"/>
              </a:lnSpc>
              <a:spcBef>
                <a:spcPts val="0"/>
              </a:spcBef>
              <a:spcAft>
                <a:spcPts val="0"/>
              </a:spcAft>
              <a:buClrTx/>
              <a:buSzTx/>
              <a:buFontTx/>
              <a:buNone/>
              <a:defRPr/>
            </a:pPr>
            <a:r>
              <a:rPr kumimoji="0" lang="en-US" sz="3000" b="0"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rPr>
              <a:t>LỚP 10</a:t>
            </a:r>
            <a:endParaRPr kumimoji="0" lang="en-US" sz="3000" b="0"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endParaRPr>
          </a:p>
        </p:txBody>
      </p:sp>
      <p:sp>
        <p:nvSpPr>
          <p:cNvPr id="34" name="TextBox 34"/>
          <p:cNvSpPr txBox="1"/>
          <p:nvPr/>
        </p:nvSpPr>
        <p:spPr>
          <a:xfrm>
            <a:off x="989197" y="1379959"/>
            <a:ext cx="2510586" cy="359073"/>
          </a:xfrm>
          <a:prstGeom prst="rect">
            <a:avLst/>
          </a:prstGeom>
        </p:spPr>
        <p:txBody>
          <a:bodyPr lIns="0" tIns="0" rIns="0" bIns="0" rtlCol="0" anchor="t">
            <a:spAutoFit/>
          </a:bodyPr>
          <a:lstStyle/>
          <a:p>
            <a:pPr marL="0" marR="0" lvl="0" indent="0" algn="ctr" defTabSz="914400" rtl="0" eaLnBrk="1" fontAlgn="auto" latinLnBrk="0" hangingPunct="1">
              <a:lnSpc>
                <a:spcPts val="2760"/>
              </a:lnSpc>
              <a:spcBef>
                <a:spcPts val="0"/>
              </a:spcBef>
              <a:spcAft>
                <a:spcPts val="0"/>
              </a:spcAft>
              <a:buClrTx/>
              <a:buSzTx/>
              <a:buFontTx/>
              <a:buNone/>
              <a:defRPr/>
            </a:pPr>
            <a:r>
              <a:rPr kumimoji="0" lang="en-US" sz="3000" b="0"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rPr>
              <a:t>GDKTPL</a:t>
            </a:r>
            <a:endParaRPr kumimoji="0" lang="en-US" sz="3000" b="0"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endParaRPr>
          </a:p>
        </p:txBody>
      </p:sp>
      <p:sp>
        <p:nvSpPr>
          <p:cNvPr id="35" name="TextBox 35"/>
          <p:cNvSpPr txBox="1"/>
          <p:nvPr/>
        </p:nvSpPr>
        <p:spPr>
          <a:xfrm>
            <a:off x="989197" y="3292773"/>
            <a:ext cx="2510586" cy="359073"/>
          </a:xfrm>
          <a:prstGeom prst="rect">
            <a:avLst/>
          </a:prstGeom>
        </p:spPr>
        <p:txBody>
          <a:bodyPr lIns="0" tIns="0" rIns="0" bIns="0" rtlCol="0" anchor="t">
            <a:spAutoFit/>
          </a:bodyPr>
          <a:lstStyle/>
          <a:p>
            <a:pPr marL="0" marR="0" lvl="0" indent="0" algn="ctr" defTabSz="914400" rtl="0" eaLnBrk="1" fontAlgn="auto" latinLnBrk="0" hangingPunct="1">
              <a:lnSpc>
                <a:spcPts val="2760"/>
              </a:lnSpc>
              <a:spcBef>
                <a:spcPts val="0"/>
              </a:spcBef>
              <a:spcAft>
                <a:spcPts val="0"/>
              </a:spcAft>
              <a:buClrTx/>
              <a:buSzTx/>
              <a:buFontTx/>
              <a:buNone/>
              <a:defRPr/>
            </a:pPr>
            <a:r>
              <a:rPr kumimoji="0" lang="en-US" sz="3000" b="0"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rPr>
              <a:t>BÀI 12</a:t>
            </a:r>
            <a:endParaRPr kumimoji="0" lang="en-US" sz="3000" b="0"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endParaRPr>
          </a:p>
        </p:txBody>
      </p:sp>
      <p:pic>
        <p:nvPicPr>
          <p:cNvPr id="36" name="Picture 3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90554" y="2499789"/>
            <a:ext cx="516975" cy="859833"/>
          </a:xfrm>
          <a:prstGeom prst="rect">
            <a:avLst/>
          </a:prstGeom>
        </p:spPr>
      </p:pic>
      <p:pic>
        <p:nvPicPr>
          <p:cNvPr id="41"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59000" y="5409105"/>
            <a:ext cx="3417847" cy="4822371"/>
          </a:xfrm>
          <a:prstGeom prst="rect">
            <a:avLst/>
          </a:prstGeom>
        </p:spPr>
      </p:pic>
      <p:pic>
        <p:nvPicPr>
          <p:cNvPr id="4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152" y="5889790"/>
            <a:ext cx="3510935" cy="4373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49518" y="-11151"/>
            <a:ext cx="18288000" cy="10287000"/>
          </a:xfrm>
          <a:prstGeom prst="rect">
            <a:avLst/>
          </a:prstGeom>
        </p:spPr>
      </p:pic>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13" name="TextBox 13"/>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4" name="TextBox 14"/>
          <p:cNvSpPr txBox="1"/>
          <p:nvPr/>
        </p:nvSpPr>
        <p:spPr>
          <a:xfrm>
            <a:off x="2047084" y="339090"/>
            <a:ext cx="1297098" cy="35052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5" name="TextBox 15"/>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pic>
        <p:nvPicPr>
          <p:cNvPr id="2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3808"/>
          <a:stretch>
            <a:fillRect/>
          </a:stretch>
        </p:blipFill>
        <p:spPr>
          <a:xfrm>
            <a:off x="607506" y="3492259"/>
            <a:ext cx="8008608" cy="4687663"/>
          </a:xfrm>
          <a:prstGeom prst="rect">
            <a:avLst/>
          </a:prstGeom>
        </p:spPr>
      </p:pic>
      <p:sp>
        <p:nvSpPr>
          <p:cNvPr id="27" name="Rectangle 26"/>
          <p:cNvSpPr/>
          <p:nvPr/>
        </p:nvSpPr>
        <p:spPr>
          <a:xfrm>
            <a:off x="4379539" y="1400451"/>
            <a:ext cx="8473149" cy="1824923"/>
          </a:xfrm>
          <a:prstGeom prst="rect">
            <a:avLst/>
          </a:prstGeom>
        </p:spPr>
        <p:txBody>
          <a:bodyPr wrap="square">
            <a:spAutoFit/>
          </a:bodyPr>
          <a:lstStyle/>
          <a:p>
            <a:pPr algn="ctr">
              <a:lnSpc>
                <a:spcPct val="150000"/>
              </a:lnSpc>
              <a:spcBef>
                <a:spcPts val="300"/>
              </a:spcBef>
              <a:spcAft>
                <a:spcPts val="300"/>
              </a:spcAft>
            </a:pPr>
            <a:r>
              <a:rPr lang="vi-VN" sz="4000" b="1">
                <a:cs typeface="Arial" panose="020B0604020202020204" pitchFamily="34" charset="0"/>
              </a:rPr>
              <a:t>Văn bản quy phạm pháp luật gồm văn bản luật và văn bản dưới luật</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p:cNvSpPr txBox="1"/>
          <p:nvPr/>
        </p:nvSpPr>
        <p:spPr>
          <a:xfrm>
            <a:off x="796394" y="4144767"/>
            <a:ext cx="7630831" cy="3749103"/>
          </a:xfrm>
          <a:prstGeom prst="rect">
            <a:avLst/>
          </a:prstGeom>
          <a:noFill/>
        </p:spPr>
        <p:txBody>
          <a:bodyPr wrap="square">
            <a:spAutoFit/>
          </a:bodyPr>
          <a:lstStyle/>
          <a:p>
            <a:pPr marL="228600" indent="-228600" algn="just">
              <a:lnSpc>
                <a:spcPct val="150000"/>
              </a:lnSpc>
              <a:spcAft>
                <a:spcPts val="1000"/>
              </a:spcAft>
            </a:pPr>
            <a:r>
              <a:rPr lang="fr-FR"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fr-FR" sz="3800" b="1">
                <a:effectLst/>
                <a:latin typeface="Arial" panose="020B0604020202020204" pitchFamily="34" charset="0"/>
                <a:ea typeface="Times New Roman" panose="02020603050405020304" pitchFamily="18" charset="0"/>
                <a:cs typeface="Arial" panose="020B0604020202020204" pitchFamily="34" charset="0"/>
              </a:rPr>
              <a:t>ă</a:t>
            </a:r>
            <a:r>
              <a:rPr lang="fr-FR"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 bản luật: </a:t>
            </a:r>
            <a:endParaRPr lang="fr-FR"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800">
                <a:solidFill>
                  <a:srgbClr val="000000"/>
                </a:solidFill>
                <a:latin typeface="Arial" panose="020B0604020202020204" pitchFamily="34" charset="0"/>
                <a:ea typeface="Times New Roman" panose="02020603050405020304" pitchFamily="18" charset="0"/>
                <a:cs typeface="Arial" panose="020B0604020202020204" pitchFamily="34" charset="0"/>
              </a:rPr>
              <a:t>Văn </a:t>
            </a: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 do Quốc hội ban hành.</a:t>
            </a:r>
            <a:endPar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800">
                <a:solidFill>
                  <a:srgbClr val="000000"/>
                </a:solidFill>
                <a:latin typeface="Arial" panose="020B0604020202020204" pitchFamily="34" charset="0"/>
                <a:ea typeface="Times New Roman" panose="02020603050405020304" pitchFamily="18" charset="0"/>
                <a:cs typeface="Arial" panose="020B0604020202020204" pitchFamily="34" charset="0"/>
              </a:rPr>
              <a:t>Gồm</a:t>
            </a: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Hiến pháp, bộ luật, luật, nghị quyết.</a:t>
            </a:r>
            <a:endParaRPr lang="en-US" sz="3800">
              <a:effectLst/>
              <a:latin typeface="Arial" panose="020B0604020202020204" pitchFamily="34" charset="0"/>
              <a:ea typeface="Calibri" panose="020F0502020204030204" charset="0"/>
              <a:cs typeface="Arial" panose="020B0604020202020204" pitchFamily="34" charset="0"/>
            </a:endParaRPr>
          </a:p>
        </p:txBody>
      </p:sp>
      <p:pic>
        <p:nvPicPr>
          <p:cNvPr id="30"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3808"/>
          <a:stretch>
            <a:fillRect/>
          </a:stretch>
        </p:blipFill>
        <p:spPr>
          <a:xfrm>
            <a:off x="8796378" y="3492259"/>
            <a:ext cx="8942082" cy="4687663"/>
          </a:xfrm>
          <a:prstGeom prst="rect">
            <a:avLst/>
          </a:prstGeom>
        </p:spPr>
      </p:pic>
      <p:sp>
        <p:nvSpPr>
          <p:cNvPr id="31" name="TextBox 30"/>
          <p:cNvSpPr txBox="1"/>
          <p:nvPr/>
        </p:nvSpPr>
        <p:spPr>
          <a:xfrm>
            <a:off x="9056707" y="4109595"/>
            <a:ext cx="8458630" cy="3620863"/>
          </a:xfrm>
          <a:prstGeom prst="rect">
            <a:avLst/>
          </a:prstGeom>
          <a:noFill/>
        </p:spPr>
        <p:txBody>
          <a:bodyPr wrap="square">
            <a:spAutoFit/>
          </a:bodyPr>
          <a:lstStyle/>
          <a:p>
            <a:pPr marL="228600" indent="-228600" algn="just">
              <a:lnSpc>
                <a:spcPct val="150000"/>
              </a:lnSpc>
              <a:spcAft>
                <a:spcPts val="1000"/>
              </a:spcAft>
            </a:pPr>
            <a:r>
              <a:rPr lang="fr-FR"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fr-FR" sz="3800" b="1">
                <a:effectLst/>
                <a:latin typeface="Arial" panose="020B0604020202020204" pitchFamily="34" charset="0"/>
                <a:ea typeface="Times New Roman" panose="02020603050405020304" pitchFamily="18" charset="0"/>
                <a:cs typeface="Arial" panose="020B0604020202020204" pitchFamily="34" charset="0"/>
              </a:rPr>
              <a:t>ă</a:t>
            </a:r>
            <a:r>
              <a:rPr lang="fr-FR"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 bản dưới luật: </a:t>
            </a:r>
            <a:endParaRPr lang="fr-FR"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28600" indent="-228600" algn="just">
              <a:lnSpc>
                <a:spcPct val="150000"/>
              </a:lnSpc>
              <a:spcAft>
                <a:spcPts val="10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ồm: pháp lệnh, nghị quyết, nghị quyết liên tịch, lệnh,</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quyết định, nghị định, thông tư, thông tư liên tịch.</a:t>
            </a:r>
            <a:endParaRPr lang="en-US" sz="3800">
              <a:effectLst/>
              <a:latin typeface="Arial" panose="020B0604020202020204" pitchFamily="34" charset="0"/>
              <a:ea typeface="Calibri" panose="020F0502020204030204" charset="0"/>
              <a:cs typeface="Arial" panose="020B0604020202020204" pitchFamily="34" charset="0"/>
            </a:endParaRPr>
          </a:p>
        </p:txBody>
      </p:sp>
      <p:pic>
        <p:nvPicPr>
          <p:cNvPr id="32"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288" y="7922971"/>
            <a:ext cx="3275104" cy="2364029"/>
          </a:xfrm>
          <a:prstGeom prst="rect">
            <a:avLst/>
          </a:prstGeom>
        </p:spPr>
      </p:pic>
      <p:pic>
        <p:nvPicPr>
          <p:cNvPr id="38" name="Picture 37"/>
          <p:cNvPicPr>
            <a:picLocks noChangeAspect="1"/>
          </p:cNvPicPr>
          <p:nvPr/>
        </p:nvPicPr>
        <p:blipFill>
          <a:blip r:embed="rId9"/>
          <a:stretch>
            <a:fillRect/>
          </a:stretch>
        </p:blipFill>
        <p:spPr>
          <a:xfrm>
            <a:off x="16360079" y="7412279"/>
            <a:ext cx="1778033" cy="28635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34963" y="0"/>
            <a:ext cx="18288000" cy="10287000"/>
          </a:xfrm>
          <a:prstGeom prst="rect">
            <a:avLst/>
          </a:prstGeom>
        </p:spPr>
      </p:pic>
      <p:sp>
        <p:nvSpPr>
          <p:cNvPr id="24" name="TextBox 24"/>
          <p:cNvSpPr txBox="1"/>
          <p:nvPr/>
        </p:nvSpPr>
        <p:spPr>
          <a:xfrm>
            <a:off x="11151" y="647700"/>
            <a:ext cx="18288000" cy="982385"/>
          </a:xfrm>
          <a:prstGeom prst="rect">
            <a:avLst/>
          </a:prstGeom>
        </p:spPr>
        <p:txBody>
          <a:bodyPr wrap="square" lIns="0" tIns="0" rIns="0" bIns="0" rtlCol="0" anchor="t">
            <a:spAutoFit/>
          </a:bodyPr>
          <a:lstStyle/>
          <a:p>
            <a:pPr algn="ctr">
              <a:lnSpc>
                <a:spcPts val="9000"/>
              </a:lnSpc>
            </a:pPr>
            <a:r>
              <a:rPr lang="en-US" sz="4000" b="1">
                <a:solidFill>
                  <a:srgbClr val="3E2A1E"/>
                </a:solidFill>
                <a:latin typeface="Arial" panose="020B0604020202020204" pitchFamily="34" charset="0"/>
                <a:cs typeface="Arial" panose="020B0604020202020204" pitchFamily="34" charset="0"/>
              </a:rPr>
              <a:t>Một số hình ảnh về văn bản quy phạm pháp luật</a:t>
            </a:r>
            <a:endParaRPr lang="en-US" sz="4000" b="1">
              <a:solidFill>
                <a:srgbClr val="3E2A1E"/>
              </a:solidFill>
              <a:latin typeface="Arial" panose="020B0604020202020204" pitchFamily="34" charset="0"/>
              <a:cs typeface="Arial" panose="020B0604020202020204" pitchFamily="34" charset="0"/>
            </a:endParaRPr>
          </a:p>
        </p:txBody>
      </p:sp>
      <p:pic>
        <p:nvPicPr>
          <p:cNvPr id="4100" name="Picture 4" descr="HIến pháp – Techboo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 y="1862137"/>
            <a:ext cx="5638800" cy="7795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Bộ Luật lao động (hiện hà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948" y="1862137"/>
            <a:ext cx="5786476" cy="7777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2" name="Picture 16" descr="Pháp lệnh Ưu đãi người có công với cách m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8255" y="1862137"/>
            <a:ext cx="5535877" cy="7777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1000"/>
                                        <p:tgtEl>
                                          <p:spTgt spid="4104"/>
                                        </p:tgtEl>
                                      </p:cBhvr>
                                    </p:animEffect>
                                    <p:anim calcmode="lin" valueType="num">
                                      <p:cBhvr>
                                        <p:cTn id="25" dur="1000" fill="hold"/>
                                        <p:tgtEl>
                                          <p:spTgt spid="4104"/>
                                        </p:tgtEl>
                                        <p:attrNameLst>
                                          <p:attrName>ppt_x</p:attrName>
                                        </p:attrNameLst>
                                      </p:cBhvr>
                                      <p:tavLst>
                                        <p:tav tm="0">
                                          <p:val>
                                            <p:strVal val="#ppt_x"/>
                                          </p:val>
                                        </p:tav>
                                        <p:tav tm="100000">
                                          <p:val>
                                            <p:strVal val="#ppt_x"/>
                                          </p:val>
                                        </p:tav>
                                      </p:tavLst>
                                    </p:anim>
                                    <p:anim calcmode="lin" valueType="num">
                                      <p:cBhvr>
                                        <p:cTn id="26"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1000"/>
                                        <p:tgtEl>
                                          <p:spTgt spid="4112"/>
                                        </p:tgtEl>
                                      </p:cBhvr>
                                    </p:animEffect>
                                    <p:anim calcmode="lin" valueType="num">
                                      <p:cBhvr>
                                        <p:cTn id="32" dur="1000" fill="hold"/>
                                        <p:tgtEl>
                                          <p:spTgt spid="4112"/>
                                        </p:tgtEl>
                                        <p:attrNameLst>
                                          <p:attrName>ppt_x</p:attrName>
                                        </p:attrNameLst>
                                      </p:cBhvr>
                                      <p:tavLst>
                                        <p:tav tm="0">
                                          <p:val>
                                            <p:strVal val="#ppt_x"/>
                                          </p:val>
                                        </p:tav>
                                        <p:tav tm="100000">
                                          <p:val>
                                            <p:strVal val="#ppt_x"/>
                                          </p:val>
                                        </p:tav>
                                      </p:tavLst>
                                    </p:anim>
                                    <p:anim calcmode="lin" valueType="num">
                                      <p:cBhvr>
                                        <p:cTn id="33" dur="1000" fill="hold"/>
                                        <p:tgtEl>
                                          <p:spTgt spid="4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34963" y="0"/>
            <a:ext cx="18288000" cy="10287000"/>
          </a:xfrm>
          <a:prstGeom prst="rect">
            <a:avLst/>
          </a:prstGeom>
        </p:spPr>
      </p:pic>
      <p:sp>
        <p:nvSpPr>
          <p:cNvPr id="24" name="TextBox 24"/>
          <p:cNvSpPr txBox="1"/>
          <p:nvPr/>
        </p:nvSpPr>
        <p:spPr>
          <a:xfrm>
            <a:off x="11151" y="647700"/>
            <a:ext cx="18288000" cy="982385"/>
          </a:xfrm>
          <a:prstGeom prst="rect">
            <a:avLst/>
          </a:prstGeom>
        </p:spPr>
        <p:txBody>
          <a:bodyPr wrap="square" lIns="0" tIns="0" rIns="0" bIns="0" rtlCol="0" anchor="t">
            <a:spAutoFit/>
          </a:bodyPr>
          <a:lstStyle/>
          <a:p>
            <a:pPr algn="ctr">
              <a:lnSpc>
                <a:spcPts val="9000"/>
              </a:lnSpc>
            </a:pPr>
            <a:r>
              <a:rPr lang="en-US" sz="4000" b="1">
                <a:solidFill>
                  <a:srgbClr val="3E2A1E"/>
                </a:solidFill>
                <a:latin typeface="Arial" panose="020B0604020202020204" pitchFamily="34" charset="0"/>
                <a:cs typeface="Arial" panose="020B0604020202020204" pitchFamily="34" charset="0"/>
              </a:rPr>
              <a:t>Một số hình ảnh về văn bản quy phạm pháp luật</a:t>
            </a:r>
            <a:endParaRPr lang="en-US" sz="4000" b="1">
              <a:solidFill>
                <a:srgbClr val="3E2A1E"/>
              </a:solidFill>
              <a:latin typeface="Arial" panose="020B0604020202020204" pitchFamily="34" charset="0"/>
              <a:cs typeface="Arial" panose="020B0604020202020204" pitchFamily="34" charset="0"/>
            </a:endParaRPr>
          </a:p>
        </p:txBody>
      </p:sp>
      <p:pic>
        <p:nvPicPr>
          <p:cNvPr id="5122" name="Picture 2" descr="Viện trưởng VKSND tối cao ban hành Quy chế thực hành quyền công tố, kiểm  sát việc khởi tố, điều tra và truy tố – Đoàn luật sư Khánh Hò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 y="1866900"/>
            <a:ext cx="5722974" cy="7962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Nghị quyết số 18/NQ-HĐND ngày 12/7/2019 của HĐND tỉnh Cà Mau về Chương  trình giám sát của Hội đồng nhân dân tỉnh Cà Mau năm 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8560" y="1866899"/>
            <a:ext cx="5722974" cy="7962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Chi tiết bài viết giới thiệ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0420" y="1866898"/>
            <a:ext cx="5616580" cy="7962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ipe(down)">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wipe(down)">
                                      <p:cBhvr>
                                        <p:cTn id="22" dur="500"/>
                                        <p:tgtEl>
                                          <p:spTgt spid="51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126"/>
                                        </p:tgtEl>
                                        <p:attrNameLst>
                                          <p:attrName>style.visibility</p:attrName>
                                        </p:attrNameLst>
                                      </p:cBhvr>
                                      <p:to>
                                        <p:strVal val="visible"/>
                                      </p:to>
                                    </p:set>
                                    <p:animEffect transition="in" filter="wipe(down)">
                                      <p:cBhvr>
                                        <p:cTn id="2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9675" y="1614320"/>
            <a:ext cx="14499757" cy="4876800"/>
          </a:xfrm>
          <a:prstGeom prst="rect">
            <a:avLst/>
          </a:prstGeom>
        </p:spPr>
      </p:pic>
      <p:sp>
        <p:nvSpPr>
          <p:cNvPr id="14" name="TextBox 14"/>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5" name="TextBox 15"/>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6" name="TextBox 16"/>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17" name="TextBox 17"/>
          <p:cNvSpPr txBox="1"/>
          <p:nvPr/>
        </p:nvSpPr>
        <p:spPr>
          <a:xfrm>
            <a:off x="2225388" y="3268260"/>
            <a:ext cx="14195713" cy="1127360"/>
          </a:xfrm>
          <a:prstGeom prst="rect">
            <a:avLst/>
          </a:prstGeom>
        </p:spPr>
        <p:txBody>
          <a:bodyPr wrap="square" lIns="0" tIns="0" rIns="0" bIns="0" rtlCol="0" anchor="t">
            <a:spAutoFit/>
          </a:bodyPr>
          <a:lstStyle/>
          <a:p>
            <a:pPr algn="ctr">
              <a:lnSpc>
                <a:spcPts val="9900"/>
              </a:lnSpc>
            </a:pPr>
            <a:r>
              <a:rPr lang="en-US" sz="6000" b="1">
                <a:solidFill>
                  <a:srgbClr val="3E2A1E"/>
                </a:solidFill>
                <a:latin typeface="Arial" panose="020B0604020202020204" pitchFamily="34" charset="0"/>
                <a:cs typeface="Arial" panose="020B0604020202020204" pitchFamily="34" charset="0"/>
              </a:rPr>
              <a:t>b) VĂN BẢN ÁP DỤNG PHÁP LUẬT</a:t>
            </a:r>
            <a:endParaRPr lang="en-US" sz="6000" b="1">
              <a:solidFill>
                <a:srgbClr val="3E2A1E"/>
              </a:solidFill>
              <a:latin typeface="Arial" panose="020B0604020202020204" pitchFamily="34" charset="0"/>
              <a:cs typeface="Arial" panose="020B0604020202020204" pitchFamily="34" charset="0"/>
            </a:endParaRPr>
          </a:p>
        </p:txBody>
      </p:sp>
      <p:pic>
        <p:nvPicPr>
          <p:cNvPr id="18"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16101" y="585429"/>
            <a:ext cx="3399888" cy="2698661"/>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51" y="4395620"/>
            <a:ext cx="4967290" cy="590253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grpSp>
        <p:nvGrpSpPr>
          <p:cNvPr id="6" name="Group 6"/>
          <p:cNvGrpSpPr/>
          <p:nvPr/>
        </p:nvGrpSpPr>
        <p:grpSpPr>
          <a:xfrm>
            <a:off x="0" y="0"/>
            <a:ext cx="18288000" cy="1028700"/>
            <a:chOff x="0" y="0"/>
            <a:chExt cx="118717047" cy="6677834"/>
          </a:xfrm>
        </p:grpSpPr>
        <p:sp>
          <p:nvSpPr>
            <p:cNvPr id="7" name="Freeform 7"/>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8" name="Freeform 8"/>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9" name="Group 9"/>
          <p:cNvGrpSpPr/>
          <p:nvPr/>
        </p:nvGrpSpPr>
        <p:grpSpPr>
          <a:xfrm>
            <a:off x="0" y="9258300"/>
            <a:ext cx="18288000" cy="1028700"/>
            <a:chOff x="0" y="0"/>
            <a:chExt cx="118717047" cy="6677834"/>
          </a:xfrm>
        </p:grpSpPr>
        <p:sp>
          <p:nvSpPr>
            <p:cNvPr id="10" name="Freeform 10"/>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1" name="Freeform 11"/>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grpSp>
        <p:nvGrpSpPr>
          <p:cNvPr id="15" name="Group 15"/>
          <p:cNvGrpSpPr/>
          <p:nvPr/>
        </p:nvGrpSpPr>
        <p:grpSpPr>
          <a:xfrm>
            <a:off x="413731" y="0"/>
            <a:ext cx="1642878" cy="1028700"/>
            <a:chOff x="0" y="0"/>
            <a:chExt cx="10664788" cy="6677834"/>
          </a:xfrm>
        </p:grpSpPr>
        <p:sp>
          <p:nvSpPr>
            <p:cNvPr id="16" name="Freeform 16"/>
            <p:cNvSpPr/>
            <p:nvPr/>
          </p:nvSpPr>
          <p:spPr>
            <a:xfrm>
              <a:off x="72390" y="72390"/>
              <a:ext cx="10520008" cy="6533054"/>
            </a:xfrm>
            <a:custGeom>
              <a:avLst/>
              <a:gdLst/>
              <a:ahLst/>
              <a:cxnLst/>
              <a:rect l="l" t="t" r="r" b="b"/>
              <a:pathLst>
                <a:path w="10520008" h="6533054">
                  <a:moveTo>
                    <a:pt x="0" y="0"/>
                  </a:moveTo>
                  <a:lnTo>
                    <a:pt x="10520008" y="0"/>
                  </a:lnTo>
                  <a:lnTo>
                    <a:pt x="10520008" y="6533054"/>
                  </a:lnTo>
                  <a:lnTo>
                    <a:pt x="0" y="6533054"/>
                  </a:lnTo>
                  <a:lnTo>
                    <a:pt x="0" y="0"/>
                  </a:lnTo>
                  <a:close/>
                </a:path>
              </a:pathLst>
            </a:custGeom>
            <a:solidFill>
              <a:srgbClr val="3E2A1E"/>
            </a:solidFill>
          </p:spPr>
          <p:txBody>
            <a:bodyPr/>
            <a:lstStyle/>
            <a:p>
              <a:endParaRPr lang="vi-VN"/>
            </a:p>
          </p:txBody>
        </p:sp>
        <p:sp>
          <p:nvSpPr>
            <p:cNvPr id="17" name="Freeform 17"/>
            <p:cNvSpPr/>
            <p:nvPr/>
          </p:nvSpPr>
          <p:spPr>
            <a:xfrm>
              <a:off x="0" y="0"/>
              <a:ext cx="10664788" cy="6677834"/>
            </a:xfrm>
            <a:custGeom>
              <a:avLst/>
              <a:gdLst/>
              <a:ahLst/>
              <a:cxnLst/>
              <a:rect l="l" t="t" r="r" b="b"/>
              <a:pathLst>
                <a:path w="10664788" h="6677834">
                  <a:moveTo>
                    <a:pt x="10520007" y="6533054"/>
                  </a:moveTo>
                  <a:lnTo>
                    <a:pt x="10664788" y="6533054"/>
                  </a:lnTo>
                  <a:lnTo>
                    <a:pt x="10664788" y="6677834"/>
                  </a:lnTo>
                  <a:lnTo>
                    <a:pt x="10520007" y="6677834"/>
                  </a:lnTo>
                  <a:lnTo>
                    <a:pt x="10520007"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0520007" y="144780"/>
                  </a:moveTo>
                  <a:lnTo>
                    <a:pt x="10664788" y="144780"/>
                  </a:lnTo>
                  <a:lnTo>
                    <a:pt x="10664788" y="6533054"/>
                  </a:lnTo>
                  <a:lnTo>
                    <a:pt x="10520007" y="6533054"/>
                  </a:lnTo>
                  <a:lnTo>
                    <a:pt x="10520007" y="144780"/>
                  </a:lnTo>
                  <a:close/>
                  <a:moveTo>
                    <a:pt x="144780" y="6533054"/>
                  </a:moveTo>
                  <a:lnTo>
                    <a:pt x="10520007" y="6533054"/>
                  </a:lnTo>
                  <a:lnTo>
                    <a:pt x="10520007" y="6677834"/>
                  </a:lnTo>
                  <a:lnTo>
                    <a:pt x="144780" y="6677834"/>
                  </a:lnTo>
                  <a:lnTo>
                    <a:pt x="144780" y="6533054"/>
                  </a:lnTo>
                  <a:close/>
                  <a:moveTo>
                    <a:pt x="10520007" y="0"/>
                  </a:moveTo>
                  <a:lnTo>
                    <a:pt x="10664788" y="0"/>
                  </a:lnTo>
                  <a:lnTo>
                    <a:pt x="10664788" y="144780"/>
                  </a:lnTo>
                  <a:lnTo>
                    <a:pt x="10520007" y="144780"/>
                  </a:lnTo>
                  <a:lnTo>
                    <a:pt x="10520007" y="0"/>
                  </a:lnTo>
                  <a:close/>
                  <a:moveTo>
                    <a:pt x="0" y="0"/>
                  </a:moveTo>
                  <a:lnTo>
                    <a:pt x="144780" y="0"/>
                  </a:lnTo>
                  <a:lnTo>
                    <a:pt x="144780" y="144780"/>
                  </a:lnTo>
                  <a:lnTo>
                    <a:pt x="0" y="144780"/>
                  </a:lnTo>
                  <a:lnTo>
                    <a:pt x="0" y="0"/>
                  </a:lnTo>
                  <a:close/>
                  <a:moveTo>
                    <a:pt x="144780" y="0"/>
                  </a:moveTo>
                  <a:lnTo>
                    <a:pt x="10520007" y="0"/>
                  </a:lnTo>
                  <a:lnTo>
                    <a:pt x="10520007" y="144780"/>
                  </a:lnTo>
                  <a:lnTo>
                    <a:pt x="144780" y="144780"/>
                  </a:lnTo>
                  <a:lnTo>
                    <a:pt x="144780" y="0"/>
                  </a:lnTo>
                  <a:close/>
                </a:path>
              </a:pathLst>
            </a:custGeom>
            <a:solidFill>
              <a:srgbClr val="3E2A1E"/>
            </a:solidFill>
          </p:spPr>
          <p:txBody>
            <a:bodyPr/>
            <a:lstStyle/>
            <a:p>
              <a:endParaRPr lang="vi-VN"/>
            </a:p>
          </p:txBody>
        </p:sp>
      </p:grpSp>
      <p:sp>
        <p:nvSpPr>
          <p:cNvPr id="25" name="TextBox 25"/>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FDF3E9"/>
                </a:solidFill>
                <a:latin typeface="Montserrat Bold" panose="00000600000000000000"/>
              </a:rPr>
              <a:t>File</a:t>
            </a:r>
            <a:endParaRPr lang="en-US" sz="2300">
              <a:solidFill>
                <a:srgbClr val="FDF3E9"/>
              </a:solidFill>
              <a:latin typeface="Montserrat Bold" panose="00000600000000000000"/>
            </a:endParaRPr>
          </a:p>
        </p:txBody>
      </p:sp>
      <p:sp>
        <p:nvSpPr>
          <p:cNvPr id="27" name="TextBox 27"/>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8" name="TextBox 28"/>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9" name="TextBox 29"/>
          <p:cNvSpPr txBox="1"/>
          <p:nvPr/>
        </p:nvSpPr>
        <p:spPr>
          <a:xfrm>
            <a:off x="222424" y="3184274"/>
            <a:ext cx="18276849" cy="809261"/>
          </a:xfrm>
          <a:prstGeom prst="rect">
            <a:avLst/>
          </a:prstGeom>
        </p:spPr>
        <p:txBody>
          <a:bodyPr wrap="square" lIns="0" tIns="0" rIns="0" bIns="0" rtlCol="0" anchor="t">
            <a:spAutoFit/>
          </a:bodyPr>
          <a:lstStyle/>
          <a:p>
            <a:pPr algn="ctr">
              <a:lnSpc>
                <a:spcPct val="150000"/>
              </a:lnSpc>
            </a:pPr>
            <a:r>
              <a:rPr lang="en-US" sz="4000">
                <a:solidFill>
                  <a:srgbClr val="3E2A1E"/>
                </a:solidFill>
                <a:latin typeface="Arial" panose="020B0604020202020204" pitchFamily="34" charset="0"/>
                <a:cs typeface="Arial" panose="020B0604020202020204" pitchFamily="34" charset="0"/>
              </a:rPr>
              <a:t>Đọc các văn bản SGK tr.79 và trả lời câu hỏi</a:t>
            </a:r>
            <a:endParaRPr lang="en-US" sz="4000">
              <a:solidFill>
                <a:srgbClr val="3E2A1E"/>
              </a:solidFill>
              <a:latin typeface="Arial" panose="020B0604020202020204" pitchFamily="34" charset="0"/>
              <a:cs typeface="Arial" panose="020B0604020202020204" pitchFamily="34" charset="0"/>
            </a:endParaRPr>
          </a:p>
        </p:txBody>
      </p:sp>
      <p:pic>
        <p:nvPicPr>
          <p:cNvPr id="36" name="Picture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62562" y="1581888"/>
            <a:ext cx="8196574" cy="1389391"/>
          </a:xfrm>
          <a:prstGeom prst="rect">
            <a:avLst/>
          </a:prstGeom>
        </p:spPr>
      </p:pic>
      <p:sp>
        <p:nvSpPr>
          <p:cNvPr id="37" name="TextBox 37"/>
          <p:cNvSpPr txBox="1"/>
          <p:nvPr/>
        </p:nvSpPr>
        <p:spPr>
          <a:xfrm>
            <a:off x="5050475" y="1637974"/>
            <a:ext cx="7967974" cy="971100"/>
          </a:xfrm>
          <a:prstGeom prst="rect">
            <a:avLst/>
          </a:prstGeom>
        </p:spPr>
        <p:txBody>
          <a:bodyPr wrap="square" lIns="0" tIns="0" rIns="0" bIns="0" rtlCol="0" anchor="t">
            <a:spAutoFit/>
          </a:bodyPr>
          <a:lstStyle/>
          <a:p>
            <a:pPr algn="ctr">
              <a:lnSpc>
                <a:spcPct val="150000"/>
              </a:lnSpc>
            </a:pPr>
            <a:r>
              <a:rPr lang="en-US" sz="4800" b="1">
                <a:solidFill>
                  <a:srgbClr val="3E2A1E"/>
                </a:solidFill>
                <a:latin typeface="Arial" panose="020B0604020202020204" pitchFamily="34" charset="0"/>
                <a:cs typeface="Arial" panose="020B0604020202020204" pitchFamily="34" charset="0"/>
              </a:rPr>
              <a:t>Thảo luận nhóm</a:t>
            </a:r>
            <a:endParaRPr lang="en-US" sz="4800" b="1">
              <a:solidFill>
                <a:srgbClr val="3E2A1E"/>
              </a:solidFill>
              <a:latin typeface="Arial" panose="020B0604020202020204" pitchFamily="34" charset="0"/>
              <a:cs typeface="Arial" panose="020B0604020202020204" pitchFamily="34" charset="0"/>
            </a:endParaRPr>
          </a:p>
        </p:txBody>
      </p:sp>
      <p:pic>
        <p:nvPicPr>
          <p:cNvPr id="38"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02519">
            <a:off x="12712104" y="2139469"/>
            <a:ext cx="784140" cy="1304182"/>
          </a:xfrm>
          <a:prstGeom prst="rect">
            <a:avLst/>
          </a:prstGeom>
        </p:spPr>
      </p:pic>
      <p:pic>
        <p:nvPicPr>
          <p:cNvPr id="32" name="Picture 31"/>
          <p:cNvPicPr>
            <a:picLocks noChangeAspect="1"/>
          </p:cNvPicPr>
          <p:nvPr/>
        </p:nvPicPr>
        <p:blipFill>
          <a:blip r:embed="rId8"/>
          <a:stretch>
            <a:fillRect/>
          </a:stretch>
        </p:blipFill>
        <p:spPr>
          <a:xfrm>
            <a:off x="3027003" y="4270800"/>
            <a:ext cx="12914525" cy="5678433"/>
          </a:xfrm>
          <a:prstGeom prst="rect">
            <a:avLst/>
          </a:prstGeom>
        </p:spPr>
      </p:pic>
      <p:sp>
        <p:nvSpPr>
          <p:cNvPr id="35" name="TextBox 34"/>
          <p:cNvSpPr txBox="1"/>
          <p:nvPr/>
        </p:nvSpPr>
        <p:spPr>
          <a:xfrm>
            <a:off x="3165169" y="5694892"/>
            <a:ext cx="12638195" cy="34926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380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Nêu những điểm giống và khác nhau của các văn bản trên về thẩm quyền ban hành, mục đích ban hành, đối tượng thực hiện và phạm vi áp dụng văn bản.</a:t>
            </a:r>
            <a:endParaRPr lang="fr-FR" sz="380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a:solidFill>
                  <a:schemeClr val="accent4">
                    <a:lumMod val="50000"/>
                  </a:schemeClr>
                </a:solidFill>
                <a:latin typeface="Arial" panose="020B0604020202020204" pitchFamily="34" charset="0"/>
                <a:cs typeface="Arial" panose="020B0604020202020204" pitchFamily="34" charset="0"/>
              </a:rPr>
              <a:t>Hãy cho biết mối liên hệ giữa hai văn bản trên.</a:t>
            </a:r>
            <a:endParaRPr lang="en-US" sz="3800">
              <a:solidFill>
                <a:schemeClr val="accent4">
                  <a:lumMod val="50000"/>
                </a:schemeClr>
              </a:solidFill>
              <a:latin typeface="Arial" panose="020B0604020202020204" pitchFamily="34" charset="0"/>
              <a:cs typeface="Arial" panose="020B0604020202020204" pitchFamily="34" charset="0"/>
            </a:endParaRPr>
          </a:p>
        </p:txBody>
      </p:sp>
      <p:pic>
        <p:nvPicPr>
          <p:cNvPr id="43"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789" y="8238265"/>
            <a:ext cx="3135380" cy="2084348"/>
          </a:xfrm>
          <a:prstGeom prst="rect">
            <a:avLst/>
          </a:prstGeom>
        </p:spPr>
      </p:pic>
      <p:pic>
        <p:nvPicPr>
          <p:cNvPr id="44"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62162" y="7581900"/>
            <a:ext cx="3194920" cy="264459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barn(inVertical)">
                                      <p:cBhvr>
                                        <p:cTn id="18" dur="500"/>
                                        <p:tgtEl>
                                          <p:spTgt spid="2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34963" y="0"/>
            <a:ext cx="18288000" cy="10287000"/>
          </a:xfrm>
          <a:prstGeom prst="rect">
            <a:avLst/>
          </a:prstGeom>
        </p:spPr>
      </p:pic>
      <p:pic>
        <p:nvPicPr>
          <p:cNvPr id="4" name="Picture 3"/>
          <p:cNvPicPr>
            <a:picLocks noChangeAspect="1"/>
          </p:cNvPicPr>
          <p:nvPr/>
        </p:nvPicPr>
        <p:blipFill>
          <a:blip r:embed="rId2"/>
          <a:stretch>
            <a:fillRect/>
          </a:stretch>
        </p:blipFill>
        <p:spPr>
          <a:xfrm>
            <a:off x="1523999" y="800100"/>
            <a:ext cx="8126830" cy="893833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10587003" y="1354262"/>
            <a:ext cx="6610350" cy="5334000"/>
          </a:xfrm>
          <a:prstGeom prst="rect">
            <a:avLst/>
          </a:prstGeom>
          <a:ln>
            <a:noFill/>
          </a:ln>
          <a:effectLst>
            <a:outerShdw blurRad="292100" dist="139700" dir="2700000" algn="tl" rotWithShape="0">
              <a:srgbClr val="333333">
                <a:alpha val="65000"/>
              </a:srgbClr>
            </a:outerShdw>
          </a:effectLst>
        </p:spPr>
      </p:pic>
      <p:pic>
        <p:nvPicPr>
          <p:cNvPr id="11"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89890" y="6688262"/>
            <a:ext cx="6994012" cy="359873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1" y="-161109"/>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95700" y="3086100"/>
            <a:ext cx="10896600" cy="6483165"/>
          </a:xfrm>
          <a:prstGeom prst="rect">
            <a:avLst/>
          </a:prstGeom>
        </p:spPr>
      </p:pic>
      <p:sp>
        <p:nvSpPr>
          <p:cNvPr id="14" name="TextBox 14"/>
          <p:cNvSpPr txBox="1"/>
          <p:nvPr/>
        </p:nvSpPr>
        <p:spPr>
          <a:xfrm>
            <a:off x="594385" y="339090"/>
            <a:ext cx="1297098" cy="35052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5" name="TextBox 15"/>
          <p:cNvSpPr txBox="1"/>
          <p:nvPr/>
        </p:nvSpPr>
        <p:spPr>
          <a:xfrm>
            <a:off x="2047084" y="339090"/>
            <a:ext cx="1297098" cy="35052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6" name="TextBox 16"/>
          <p:cNvSpPr txBox="1"/>
          <p:nvPr/>
        </p:nvSpPr>
        <p:spPr>
          <a:xfrm>
            <a:off x="3499783" y="339090"/>
            <a:ext cx="1297098" cy="35052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18" name="TextBox 18"/>
          <p:cNvSpPr txBox="1"/>
          <p:nvPr/>
        </p:nvSpPr>
        <p:spPr>
          <a:xfrm>
            <a:off x="22304" y="1662555"/>
            <a:ext cx="18265696" cy="982385"/>
          </a:xfrm>
          <a:prstGeom prst="rect">
            <a:avLst/>
          </a:prstGeom>
        </p:spPr>
        <p:txBody>
          <a:bodyPr wrap="square" lIns="0" tIns="0" rIns="0" bIns="0" rtlCol="0" anchor="t">
            <a:spAutoFit/>
          </a:bodyPr>
          <a:lstStyle/>
          <a:p>
            <a:pPr algn="ctr">
              <a:lnSpc>
                <a:spcPts val="9000"/>
              </a:lnSpc>
            </a:pPr>
            <a:r>
              <a:rPr lang="en-US" sz="4000" b="1">
                <a:solidFill>
                  <a:srgbClr val="3E2A1E"/>
                </a:solidFill>
                <a:latin typeface="Arial" panose="020B0604020202020204" pitchFamily="34" charset="0"/>
                <a:cs typeface="Arial" panose="020B0604020202020204" pitchFamily="34" charset="0"/>
              </a:rPr>
              <a:t>Điểm giống nhau của hai văn bản</a:t>
            </a:r>
            <a:endParaRPr lang="en-US" sz="4000" b="1">
              <a:solidFill>
                <a:srgbClr val="3E2A1E"/>
              </a:solidFill>
              <a:latin typeface="Arial" panose="020B0604020202020204" pitchFamily="34" charset="0"/>
              <a:cs typeface="Arial" panose="020B0604020202020204" pitchFamily="34" charset="0"/>
            </a:endParaRPr>
          </a:p>
        </p:txBody>
      </p:sp>
      <p:sp>
        <p:nvSpPr>
          <p:cNvPr id="19" name="TextBox 19"/>
          <p:cNvSpPr txBox="1"/>
          <p:nvPr/>
        </p:nvSpPr>
        <p:spPr>
          <a:xfrm>
            <a:off x="4446753" y="4597991"/>
            <a:ext cx="9416799" cy="768800"/>
          </a:xfrm>
          <a:prstGeom prst="rect">
            <a:avLst/>
          </a:prstGeom>
        </p:spPr>
        <p:txBody>
          <a:bodyPr wrap="square" lIns="0" tIns="0" rIns="0" bIns="0" rtlCol="0" anchor="t">
            <a:spAutoFit/>
          </a:bodyPr>
          <a:lstStyle/>
          <a:p>
            <a:pPr algn="ctr">
              <a:lnSpc>
                <a:spcPct val="150000"/>
              </a:lnSpc>
            </a:pPr>
            <a:r>
              <a:rPr lang="en-US" sz="3800">
                <a:solidFill>
                  <a:srgbClr val="3E2A1E"/>
                </a:solidFill>
                <a:latin typeface="Arial" panose="020B0604020202020204" pitchFamily="34" charset="0"/>
                <a:cs typeface="Arial" panose="020B0604020202020204" pitchFamily="34" charset="0"/>
              </a:rPr>
              <a:t>Cùng thuộc văn bản quy phạm pháp luật</a:t>
            </a:r>
            <a:endParaRPr lang="en-US" sz="3800">
              <a:solidFill>
                <a:srgbClr val="3E2A1E"/>
              </a:solidFill>
              <a:latin typeface="Arial" panose="020B0604020202020204" pitchFamily="34" charset="0"/>
              <a:cs typeface="Arial" panose="020B0604020202020204" pitchFamily="34" charset="0"/>
            </a:endParaRPr>
          </a:p>
        </p:txBody>
      </p:sp>
      <p:sp>
        <p:nvSpPr>
          <p:cNvPr id="20" name="AutoShape 20"/>
          <p:cNvSpPr/>
          <p:nvPr/>
        </p:nvSpPr>
        <p:spPr>
          <a:xfrm>
            <a:off x="3810000" y="6201591"/>
            <a:ext cx="10668001" cy="0"/>
          </a:xfrm>
          <a:prstGeom prst="line">
            <a:avLst/>
          </a:prstGeom>
          <a:ln w="9525" cap="rnd">
            <a:solidFill>
              <a:srgbClr val="000000"/>
            </a:solidFill>
            <a:prstDash val="solid"/>
            <a:headEnd type="none" w="sm" len="sm"/>
            <a:tailEnd type="none" w="sm" len="sm"/>
          </a:ln>
        </p:spPr>
        <p:txBody>
          <a:bodyPr/>
          <a:lstStyle/>
          <a:p>
            <a:endParaRPr lang="en-US"/>
          </a:p>
        </p:txBody>
      </p:sp>
      <p:sp>
        <p:nvSpPr>
          <p:cNvPr id="27" name="TextBox 19"/>
          <p:cNvSpPr txBox="1"/>
          <p:nvPr/>
        </p:nvSpPr>
        <p:spPr>
          <a:xfrm>
            <a:off x="3886200" y="7264991"/>
            <a:ext cx="10515599" cy="768800"/>
          </a:xfrm>
          <a:prstGeom prst="rect">
            <a:avLst/>
          </a:prstGeom>
        </p:spPr>
        <p:txBody>
          <a:bodyPr wrap="square" lIns="0" tIns="0" rIns="0" bIns="0" rtlCol="0" anchor="t">
            <a:spAutoFit/>
          </a:bodyPr>
          <a:lstStyle/>
          <a:p>
            <a:pPr algn="just">
              <a:lnSpc>
                <a:spcPct val="150000"/>
              </a:lnSpc>
            </a:pPr>
            <a:r>
              <a:rPr lang="en-US" sz="3800">
                <a:solidFill>
                  <a:srgbClr val="3E2A1E"/>
                </a:solidFill>
                <a:latin typeface="Arial" panose="020B0604020202020204" pitchFamily="34" charset="0"/>
                <a:cs typeface="Arial" panose="020B0604020202020204" pitchFamily="34" charset="0"/>
              </a:rPr>
              <a:t>D</a:t>
            </a:r>
            <a:r>
              <a:rPr lang="vi-VN" sz="3800">
                <a:solidFill>
                  <a:srgbClr val="3E2A1E"/>
                </a:solidFill>
                <a:latin typeface="Arial" panose="020B0604020202020204" pitchFamily="34" charset="0"/>
                <a:cs typeface="Arial" panose="020B0604020202020204" pitchFamily="34" charset="0"/>
              </a:rPr>
              <a:t>o cơ quan nhà nước có thẩm quyền ban hành.</a:t>
            </a:r>
            <a:endParaRPr lang="en-US" sz="3800">
              <a:solidFill>
                <a:srgbClr val="3E2A1E"/>
              </a:solidFill>
              <a:latin typeface="Arial" panose="020B0604020202020204" pitchFamily="34" charset="0"/>
              <a:cs typeface="Arial" panose="020B0604020202020204" pitchFamily="34" charset="0"/>
            </a:endParaRPr>
          </a:p>
        </p:txBody>
      </p:sp>
      <p:pic>
        <p:nvPicPr>
          <p:cNvPr id="29"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10573" y="3778395"/>
            <a:ext cx="3048001" cy="6483165"/>
          </a:xfrm>
          <a:prstGeom prst="rect">
            <a:avLst/>
          </a:prstGeom>
        </p:spPr>
      </p:pic>
      <p:pic>
        <p:nvPicPr>
          <p:cNvPr id="30"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1650" y="6327682"/>
            <a:ext cx="3319410" cy="283055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34963" y="0"/>
            <a:ext cx="18288000" cy="10287000"/>
          </a:xfrm>
          <a:prstGeom prst="rect">
            <a:avLst/>
          </a:prstGeom>
        </p:spPr>
      </p:pic>
      <p:graphicFrame>
        <p:nvGraphicFramePr>
          <p:cNvPr id="3" name="Table 4"/>
          <p:cNvGraphicFramePr>
            <a:graphicFrameLocks noGrp="1"/>
          </p:cNvGraphicFramePr>
          <p:nvPr/>
        </p:nvGraphicFramePr>
        <p:xfrm>
          <a:off x="603212" y="1562100"/>
          <a:ext cx="16916400" cy="8650597"/>
        </p:xfrm>
        <a:graphic>
          <a:graphicData uri="http://schemas.openxmlformats.org/drawingml/2006/table">
            <a:tbl>
              <a:tblPr firstRow="1" bandRow="1">
                <a:tableStyleId>{21E4AEA4-8DFA-4A89-87EB-49C32662AFE0}</a:tableStyleId>
              </a:tblPr>
              <a:tblGrid>
                <a:gridCol w="4495800"/>
                <a:gridCol w="6400800"/>
                <a:gridCol w="6019800"/>
              </a:tblGrid>
              <a:tr h="1489413">
                <a:tc>
                  <a:txBody>
                    <a:bodyPr/>
                    <a:lstStyle/>
                    <a:p>
                      <a:pPr algn="ctr">
                        <a:lnSpc>
                          <a:spcPct val="150000"/>
                        </a:lnSpc>
                      </a:pPr>
                      <a:r>
                        <a:rPr lang="en-US" sz="3400">
                          <a:latin typeface="Arial" panose="020B0604020202020204" pitchFamily="34" charset="0"/>
                          <a:cs typeface="Arial" panose="020B0604020202020204" pitchFamily="34" charset="0"/>
                        </a:rPr>
                        <a:t>Tiêu chí phân biệt</a:t>
                      </a:r>
                      <a:endParaRPr lang="en-US" sz="3400">
                        <a:latin typeface="Arial" panose="020B0604020202020204" pitchFamily="34" charset="0"/>
                        <a:cs typeface="Arial" panose="020B0604020202020204" pitchFamily="34" charset="0"/>
                      </a:endParaRPr>
                    </a:p>
                  </a:txBody>
                  <a:tcPr/>
                </a:tc>
                <a:tc>
                  <a:txBody>
                    <a:bodyPr/>
                    <a:lstStyle/>
                    <a:p>
                      <a:pPr algn="ctr">
                        <a:lnSpc>
                          <a:spcPct val="150000"/>
                        </a:lnSpc>
                      </a:pPr>
                      <a:r>
                        <a:rPr lang="en-US" sz="3400">
                          <a:latin typeface="Arial" panose="020B0604020202020204" pitchFamily="34" charset="0"/>
                          <a:cs typeface="Arial" panose="020B0604020202020204" pitchFamily="34" charset="0"/>
                        </a:rPr>
                        <a:t>Luật Bảo vệ</a:t>
                      </a:r>
                      <a:endParaRPr lang="en-US" sz="3400">
                        <a:latin typeface="Arial" panose="020B0604020202020204" pitchFamily="34" charset="0"/>
                        <a:cs typeface="Arial" panose="020B0604020202020204" pitchFamily="34" charset="0"/>
                      </a:endParaRPr>
                    </a:p>
                    <a:p>
                      <a:pPr algn="ctr">
                        <a:lnSpc>
                          <a:spcPct val="150000"/>
                        </a:lnSpc>
                      </a:pPr>
                      <a:r>
                        <a:rPr lang="en-US" sz="3400">
                          <a:latin typeface="Arial" panose="020B0604020202020204" pitchFamily="34" charset="0"/>
                          <a:cs typeface="Arial" panose="020B0604020202020204" pitchFamily="34" charset="0"/>
                        </a:rPr>
                        <a:t> môi trường</a:t>
                      </a:r>
                      <a:endParaRPr lang="en-US" sz="3400">
                        <a:latin typeface="Arial" panose="020B0604020202020204" pitchFamily="34" charset="0"/>
                        <a:cs typeface="Arial" panose="020B0604020202020204" pitchFamily="34" charset="0"/>
                      </a:endParaRPr>
                    </a:p>
                  </a:txBody>
                  <a:tcPr/>
                </a:tc>
                <a:tc>
                  <a:txBody>
                    <a:bodyPr/>
                    <a:lstStyle/>
                    <a:p>
                      <a:pPr algn="ctr">
                        <a:lnSpc>
                          <a:spcPct val="150000"/>
                        </a:lnSpc>
                      </a:pPr>
                      <a:r>
                        <a:rPr lang="en-US" sz="3400">
                          <a:latin typeface="Arial" panose="020B0604020202020204" pitchFamily="34" charset="0"/>
                          <a:cs typeface="Arial" panose="020B0604020202020204" pitchFamily="34" charset="0"/>
                        </a:rPr>
                        <a:t>Quyết định xử phạt </a:t>
                      </a:r>
                      <a:endParaRPr lang="en-US" sz="3400">
                        <a:latin typeface="Arial" panose="020B0604020202020204" pitchFamily="34" charset="0"/>
                        <a:cs typeface="Arial" panose="020B0604020202020204" pitchFamily="34" charset="0"/>
                      </a:endParaRPr>
                    </a:p>
                    <a:p>
                      <a:pPr algn="ctr">
                        <a:lnSpc>
                          <a:spcPct val="150000"/>
                        </a:lnSpc>
                      </a:pPr>
                      <a:r>
                        <a:rPr lang="en-US" sz="3400">
                          <a:latin typeface="Arial" panose="020B0604020202020204" pitchFamily="34" charset="0"/>
                          <a:cs typeface="Arial" panose="020B0604020202020204" pitchFamily="34" charset="0"/>
                        </a:rPr>
                        <a:t>vi phạm hành chính</a:t>
                      </a:r>
                      <a:endParaRPr lang="en-US" sz="3400">
                        <a:latin typeface="Arial" panose="020B0604020202020204" pitchFamily="34" charset="0"/>
                        <a:cs typeface="Arial" panose="020B0604020202020204" pitchFamily="34" charset="0"/>
                      </a:endParaRPr>
                    </a:p>
                  </a:txBody>
                  <a:tcPr/>
                </a:tc>
              </a:tr>
              <a:tr h="1463784">
                <a:tc>
                  <a:txBody>
                    <a:bodyPr/>
                    <a:lstStyle/>
                    <a:p>
                      <a:pPr algn="ctr">
                        <a:lnSpc>
                          <a:spcPts val="6000"/>
                        </a:lnSpc>
                      </a:pPr>
                      <a:r>
                        <a:rPr lang="vi-VN" sz="3400">
                          <a:latin typeface="Arial" panose="020B0604020202020204" pitchFamily="34" charset="0"/>
                          <a:cs typeface="Arial" panose="020B0604020202020204" pitchFamily="34" charset="0"/>
                        </a:rPr>
                        <a:t>Cơ quan có</a:t>
                      </a:r>
                      <a:endParaRPr lang="en-US" sz="3400">
                        <a:latin typeface="Arial" panose="020B0604020202020204" pitchFamily="34" charset="0"/>
                        <a:cs typeface="Arial" panose="020B0604020202020204" pitchFamily="34" charset="0"/>
                      </a:endParaRPr>
                    </a:p>
                    <a:p>
                      <a:pPr algn="ctr">
                        <a:lnSpc>
                          <a:spcPts val="6000"/>
                        </a:lnSpc>
                      </a:pPr>
                      <a:r>
                        <a:rPr lang="vi-VN" sz="3400">
                          <a:latin typeface="Arial" panose="020B0604020202020204" pitchFamily="34" charset="0"/>
                          <a:cs typeface="Arial" panose="020B0604020202020204" pitchFamily="34" charset="0"/>
                        </a:rPr>
                        <a:t> thẩm quyền ban hành</a:t>
                      </a:r>
                      <a:endParaRPr lang="en-US" sz="3400">
                        <a:latin typeface="Arial" panose="020B0604020202020204" pitchFamily="34" charset="0"/>
                        <a:cs typeface="Arial" panose="020B0604020202020204" pitchFamily="34" charset="0"/>
                      </a:endParaRPr>
                    </a:p>
                  </a:txBody>
                  <a:tcPr/>
                </a:tc>
                <a:tc>
                  <a:txBody>
                    <a:bodyPr/>
                    <a:lstStyle/>
                    <a:p>
                      <a:pPr algn="just">
                        <a:lnSpc>
                          <a:spcPts val="6000"/>
                        </a:lnSpc>
                      </a:pPr>
                      <a:r>
                        <a:rPr lang="en-US" sz="3400">
                          <a:latin typeface="Arial" panose="020B0604020202020204" pitchFamily="34" charset="0"/>
                          <a:cs typeface="Arial" panose="020B0604020202020204" pitchFamily="34" charset="0"/>
                        </a:rPr>
                        <a:t>Quốc hội</a:t>
                      </a:r>
                      <a:endParaRPr lang="en-US" sz="3400">
                        <a:latin typeface="Arial" panose="020B0604020202020204" pitchFamily="34" charset="0"/>
                        <a:cs typeface="Arial" panose="020B0604020202020204" pitchFamily="34" charset="0"/>
                      </a:endParaRPr>
                    </a:p>
                  </a:txBody>
                  <a:tcPr/>
                </a:tc>
                <a:tc>
                  <a:txBody>
                    <a:bodyPr/>
                    <a:lstStyle/>
                    <a:p>
                      <a:pPr algn="just">
                        <a:lnSpc>
                          <a:spcPts val="6000"/>
                        </a:lnSpc>
                      </a:pPr>
                      <a:r>
                        <a:rPr lang="en-US" sz="3400">
                          <a:latin typeface="Arial" panose="020B0604020202020204" pitchFamily="34" charset="0"/>
                          <a:cs typeface="Arial" panose="020B0604020202020204" pitchFamily="34" charset="0"/>
                        </a:rPr>
                        <a:t>Công an</a:t>
                      </a:r>
                      <a:endParaRPr lang="en-US" sz="3400">
                        <a:latin typeface="Arial" panose="020B0604020202020204" pitchFamily="34" charset="0"/>
                        <a:cs typeface="Arial" panose="020B0604020202020204" pitchFamily="34" charset="0"/>
                      </a:endParaRPr>
                    </a:p>
                  </a:txBody>
                  <a:tcPr/>
                </a:tc>
              </a:tr>
              <a:tr h="2196043">
                <a:tc>
                  <a:txBody>
                    <a:bodyPr/>
                    <a:lstStyle/>
                    <a:p>
                      <a:pPr algn="ctr">
                        <a:lnSpc>
                          <a:spcPts val="6000"/>
                        </a:lnSpc>
                      </a:pPr>
                      <a:r>
                        <a:rPr lang="en-US" sz="3400">
                          <a:latin typeface="Arial" panose="020B0604020202020204" pitchFamily="34" charset="0"/>
                          <a:cs typeface="Arial" panose="020B0604020202020204" pitchFamily="34" charset="0"/>
                        </a:rPr>
                        <a:t>Mục đích ban hành</a:t>
                      </a:r>
                      <a:endParaRPr lang="en-US" sz="3400">
                        <a:latin typeface="Arial" panose="020B0604020202020204" pitchFamily="34" charset="0"/>
                        <a:cs typeface="Arial" panose="020B0604020202020204" pitchFamily="34" charset="0"/>
                      </a:endParaRPr>
                    </a:p>
                  </a:txBody>
                  <a:tcPr/>
                </a:tc>
                <a:tc>
                  <a:txBody>
                    <a:bodyPr/>
                    <a:lstStyle/>
                    <a:p>
                      <a:pPr algn="just">
                        <a:lnSpc>
                          <a:spcPts val="6000"/>
                        </a:lnSpc>
                      </a:pPr>
                      <a:r>
                        <a:rPr lang="vi-VN" sz="3400">
                          <a:latin typeface="Arial" panose="020B0604020202020204" pitchFamily="34" charset="0"/>
                          <a:cs typeface="Arial" panose="020B0604020202020204" pitchFamily="34" charset="0"/>
                        </a:rPr>
                        <a:t>Quy định việc tổ chức, cá nhân được làm, không được làm</a:t>
                      </a:r>
                      <a:r>
                        <a:rPr lang="en-US" sz="3400">
                          <a:latin typeface="Arial" panose="020B0604020202020204" pitchFamily="34" charset="0"/>
                          <a:cs typeface="Arial" panose="020B0604020202020204" pitchFamily="34" charset="0"/>
                        </a:rPr>
                        <a:t>, </a:t>
                      </a:r>
                      <a:r>
                        <a:rPr lang="vi-VN" sz="3400">
                          <a:latin typeface="Arial" panose="020B0604020202020204" pitchFamily="34" charset="0"/>
                          <a:cs typeface="Arial" panose="020B0604020202020204" pitchFamily="34" charset="0"/>
                        </a:rPr>
                        <a:t>phải làm để bảo vệ môi trường.</a:t>
                      </a:r>
                      <a:endParaRPr lang="en-US" sz="3400">
                        <a:latin typeface="Arial" panose="020B0604020202020204" pitchFamily="34" charset="0"/>
                        <a:cs typeface="Arial" panose="020B0604020202020204" pitchFamily="34" charset="0"/>
                      </a:endParaRPr>
                    </a:p>
                  </a:txBody>
                  <a:tcPr/>
                </a:tc>
                <a:tc>
                  <a:txBody>
                    <a:bodyPr/>
                    <a:lstStyle/>
                    <a:p>
                      <a:pPr algn="just">
                        <a:lnSpc>
                          <a:spcPts val="6000"/>
                        </a:lnSpc>
                      </a:pPr>
                      <a:r>
                        <a:rPr lang="vi-VN" sz="3400">
                          <a:latin typeface="Arial" panose="020B0604020202020204" pitchFamily="34" charset="0"/>
                          <a:cs typeface="Arial" panose="020B0604020202020204" pitchFamily="34" charset="0"/>
                        </a:rPr>
                        <a:t>Xử phạt hành vi vi phạm pháp luật về bảo vệ môi trường.</a:t>
                      </a:r>
                      <a:endParaRPr lang="en-US" sz="3400">
                        <a:latin typeface="Arial" panose="020B0604020202020204" pitchFamily="34" charset="0"/>
                        <a:cs typeface="Arial" panose="020B0604020202020204" pitchFamily="34" charset="0"/>
                      </a:endParaRPr>
                    </a:p>
                  </a:txBody>
                  <a:tcPr/>
                </a:tc>
              </a:tr>
              <a:tr h="1463784">
                <a:tc>
                  <a:txBody>
                    <a:bodyPr/>
                    <a:lstStyle/>
                    <a:p>
                      <a:pPr algn="ctr">
                        <a:lnSpc>
                          <a:spcPts val="6000"/>
                        </a:lnSpc>
                      </a:pPr>
                      <a:r>
                        <a:rPr lang="vi-VN" sz="3400">
                          <a:latin typeface="Arial" panose="020B0604020202020204" pitchFamily="34" charset="0"/>
                          <a:cs typeface="Arial" panose="020B0604020202020204" pitchFamily="34" charset="0"/>
                        </a:rPr>
                        <a:t>Đối tượng thực hiện</a:t>
                      </a:r>
                      <a:endParaRPr lang="en-US" sz="3400">
                        <a:latin typeface="Arial" panose="020B0604020202020204" pitchFamily="34" charset="0"/>
                        <a:cs typeface="Arial" panose="020B0604020202020204" pitchFamily="34" charset="0"/>
                      </a:endParaRPr>
                    </a:p>
                  </a:txBody>
                  <a:tcPr/>
                </a:tc>
                <a:tc>
                  <a:txBody>
                    <a:bodyPr/>
                    <a:lstStyle/>
                    <a:p>
                      <a:pPr algn="just">
                        <a:lnSpc>
                          <a:spcPts val="6000"/>
                        </a:lnSpc>
                      </a:pPr>
                      <a:r>
                        <a:rPr lang="pt-BR" sz="3400">
                          <a:latin typeface="Arial" panose="020B0604020202020204" pitchFamily="34" charset="0"/>
                          <a:cs typeface="Arial" panose="020B0604020202020204" pitchFamily="34" charset="0"/>
                        </a:rPr>
                        <a:t>Mọi tổ chức, cá nhân.</a:t>
                      </a:r>
                      <a:endParaRPr lang="en-US" sz="3400">
                        <a:latin typeface="Arial" panose="020B0604020202020204" pitchFamily="34" charset="0"/>
                        <a:cs typeface="Arial" panose="020B0604020202020204" pitchFamily="34" charset="0"/>
                      </a:endParaRPr>
                    </a:p>
                  </a:txBody>
                  <a:tcPr/>
                </a:tc>
                <a:tc>
                  <a:txBody>
                    <a:bodyPr/>
                    <a:lstStyle/>
                    <a:p>
                      <a:pPr algn="just">
                        <a:lnSpc>
                          <a:spcPts val="6000"/>
                        </a:lnSpc>
                      </a:pPr>
                      <a:r>
                        <a:rPr lang="vi-VN" sz="3400">
                          <a:latin typeface="Arial" panose="020B0604020202020204" pitchFamily="34" charset="0"/>
                          <a:cs typeface="Arial" panose="020B0604020202020204" pitchFamily="34" charset="0"/>
                        </a:rPr>
                        <a:t>Người/tổ chức thực hiện hành vi vi phạm (xác định cụ thể).</a:t>
                      </a:r>
                      <a:endParaRPr lang="en-US" sz="3400">
                        <a:latin typeface="Arial" panose="020B0604020202020204" pitchFamily="34" charset="0"/>
                        <a:cs typeface="Arial" panose="020B0604020202020204" pitchFamily="34" charset="0"/>
                      </a:endParaRPr>
                    </a:p>
                  </a:txBody>
                  <a:tcPr/>
                </a:tc>
              </a:tr>
              <a:tr h="1768975">
                <a:tc>
                  <a:txBody>
                    <a:bodyPr/>
                    <a:lstStyle/>
                    <a:p>
                      <a:pPr algn="ctr">
                        <a:lnSpc>
                          <a:spcPts val="6000"/>
                        </a:lnSpc>
                      </a:pPr>
                      <a:r>
                        <a:rPr lang="en-US" sz="3400">
                          <a:latin typeface="Arial" panose="020B0604020202020204" pitchFamily="34" charset="0"/>
                          <a:cs typeface="Arial" panose="020B0604020202020204" pitchFamily="34" charset="0"/>
                        </a:rPr>
                        <a:t>Phạm vi áp dụng</a:t>
                      </a:r>
                      <a:endParaRPr lang="en-US" sz="3400">
                        <a:latin typeface="Arial" panose="020B0604020202020204" pitchFamily="34" charset="0"/>
                        <a:cs typeface="Arial" panose="020B0604020202020204" pitchFamily="34" charset="0"/>
                      </a:endParaRPr>
                    </a:p>
                  </a:txBody>
                  <a:tcPr/>
                </a:tc>
                <a:tc>
                  <a:txBody>
                    <a:bodyPr/>
                    <a:lstStyle/>
                    <a:p>
                      <a:pPr algn="just">
                        <a:lnSpc>
                          <a:spcPts val="6000"/>
                        </a:lnSpc>
                      </a:pPr>
                      <a:r>
                        <a:rPr lang="vi-VN" sz="3400">
                          <a:latin typeface="+mn-lt"/>
                          <a:cs typeface="Arial" panose="020B0604020202020204" pitchFamily="34" charset="0"/>
                        </a:rPr>
                        <a:t>Mọi nơi, mọi lúc, mọi thời điểm.</a:t>
                      </a:r>
                      <a:endParaRPr lang="en-US" sz="3400">
                        <a:latin typeface="Arial" panose="020B0604020202020204" pitchFamily="34" charset="0"/>
                        <a:cs typeface="Arial" panose="020B0604020202020204" pitchFamily="34" charset="0"/>
                      </a:endParaRPr>
                    </a:p>
                  </a:txBody>
                  <a:tcPr/>
                </a:tc>
                <a:tc>
                  <a:txBody>
                    <a:bodyPr/>
                    <a:lstStyle/>
                    <a:p>
                      <a:pPr algn="just">
                        <a:lnSpc>
                          <a:spcPts val="6000"/>
                        </a:lnSpc>
                      </a:pPr>
                      <a:r>
                        <a:rPr lang="en-US" sz="3400">
                          <a:latin typeface="Arial" panose="020B0604020202020204" pitchFamily="34" charset="0"/>
                          <a:cs typeface="Arial" panose="020B0604020202020204" pitchFamily="34" charset="0"/>
                        </a:rPr>
                        <a:t>Ghi trong quyết định xử phạt (xác định).</a:t>
                      </a:r>
                      <a:endParaRPr lang="en-US" sz="3400">
                        <a:latin typeface="Arial" panose="020B0604020202020204" pitchFamily="34" charset="0"/>
                        <a:cs typeface="Arial" panose="020B0604020202020204" pitchFamily="34" charset="0"/>
                      </a:endParaRPr>
                    </a:p>
                  </a:txBody>
                  <a:tcPr/>
                </a:tc>
              </a:tr>
            </a:tbl>
          </a:graphicData>
        </a:graphic>
      </p:graphicFrame>
      <p:sp>
        <p:nvSpPr>
          <p:cNvPr id="9" name="TextBox 18"/>
          <p:cNvSpPr txBox="1"/>
          <p:nvPr/>
        </p:nvSpPr>
        <p:spPr>
          <a:xfrm>
            <a:off x="-117551" y="408919"/>
            <a:ext cx="18342013" cy="982385"/>
          </a:xfrm>
          <a:prstGeom prst="rect">
            <a:avLst/>
          </a:prstGeom>
        </p:spPr>
        <p:txBody>
          <a:bodyPr wrap="square" lIns="0" tIns="0" rIns="0" bIns="0" rtlCol="0" anchor="t">
            <a:spAutoFit/>
          </a:bodyPr>
          <a:lstStyle/>
          <a:p>
            <a:pPr algn="ctr">
              <a:lnSpc>
                <a:spcPts val="9000"/>
              </a:lnSpc>
            </a:pPr>
            <a:r>
              <a:rPr lang="en-US" sz="4000" b="1">
                <a:solidFill>
                  <a:srgbClr val="3E2A1E"/>
                </a:solidFill>
                <a:latin typeface="Arial" panose="020B0604020202020204" pitchFamily="34" charset="0"/>
                <a:cs typeface="Arial" panose="020B0604020202020204" pitchFamily="34" charset="0"/>
              </a:rPr>
              <a:t>Điểm khác nhau của hai văn bản</a:t>
            </a:r>
            <a:endParaRPr lang="en-US" sz="4000" b="1">
              <a:solidFill>
                <a:srgbClr val="3E2A1E"/>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grpSp>
        <p:nvGrpSpPr>
          <p:cNvPr id="8" name="Group 8"/>
          <p:cNvGrpSpPr/>
          <p:nvPr/>
        </p:nvGrpSpPr>
        <p:grpSpPr>
          <a:xfrm>
            <a:off x="0" y="0"/>
            <a:ext cx="18288000" cy="736008"/>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23" name="TextBox 23"/>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24" name="TextBox 24"/>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5" name="TextBox 25"/>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pic>
        <p:nvPicPr>
          <p:cNvPr id="30"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90720" y="1409700"/>
            <a:ext cx="8153400" cy="1684468"/>
          </a:xfrm>
          <a:prstGeom prst="rect">
            <a:avLst/>
          </a:prstGeom>
        </p:spPr>
      </p:pic>
      <p:sp>
        <p:nvSpPr>
          <p:cNvPr id="19" name="TextBox 18"/>
          <p:cNvSpPr txBox="1"/>
          <p:nvPr/>
        </p:nvSpPr>
        <p:spPr>
          <a:xfrm>
            <a:off x="7390719" y="1755947"/>
            <a:ext cx="8153401" cy="809261"/>
          </a:xfrm>
          <a:prstGeom prst="rect">
            <a:avLst/>
          </a:prstGeom>
        </p:spPr>
        <p:txBody>
          <a:bodyPr wrap="square" lIns="0" tIns="0" rIns="0" bIns="0" rtlCol="0" anchor="t">
            <a:spAutoFit/>
          </a:bodyPr>
          <a:lstStyle/>
          <a:p>
            <a:pPr algn="ctr">
              <a:lnSpc>
                <a:spcPct val="150000"/>
              </a:lnSpc>
            </a:pPr>
            <a:r>
              <a:rPr lang="en-US" sz="4000" b="1">
                <a:solidFill>
                  <a:srgbClr val="3E2A1E"/>
                </a:solidFill>
                <a:latin typeface="Arial" panose="020B0604020202020204" pitchFamily="34" charset="0"/>
                <a:cs typeface="Arial" panose="020B0604020202020204" pitchFamily="34" charset="0"/>
              </a:rPr>
              <a:t>Mối liên hệ giữa hai văn bản</a:t>
            </a:r>
            <a:endParaRPr lang="en-US" sz="4000" b="1">
              <a:solidFill>
                <a:srgbClr val="3E2A1E"/>
              </a:solidFill>
              <a:latin typeface="Arial" panose="020B0604020202020204" pitchFamily="34" charset="0"/>
              <a:cs typeface="Arial" panose="020B0604020202020204" pitchFamily="34" charset="0"/>
            </a:endParaRPr>
          </a:p>
        </p:txBody>
      </p:sp>
      <p:pic>
        <p:nvPicPr>
          <p:cNvPr id="20"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46945" y="3430488"/>
            <a:ext cx="9240950" cy="2955254"/>
          </a:xfrm>
          <a:prstGeom prst="rect">
            <a:avLst/>
          </a:prstGeom>
        </p:spPr>
      </p:pic>
      <p:sp>
        <p:nvSpPr>
          <p:cNvPr id="26" name="TextBox 25"/>
          <p:cNvSpPr txBox="1"/>
          <p:nvPr/>
        </p:nvSpPr>
        <p:spPr>
          <a:xfrm>
            <a:off x="7009778" y="3596269"/>
            <a:ext cx="8981167" cy="2615460"/>
          </a:xfrm>
          <a:prstGeom prst="rect">
            <a:avLst/>
          </a:prstGeom>
          <a:noFill/>
        </p:spPr>
        <p:txBody>
          <a:bodyPr wrap="square">
            <a:spAutoFit/>
          </a:bodyPr>
          <a:lstStyle/>
          <a:p>
            <a:pPr algn="just">
              <a:lnSpc>
                <a:spcPct val="150000"/>
              </a:lnSpc>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 Bảo vệ môi trường là căn cứ để xác định hành vi vi phạm và ban hành Quyết định xử phạt hành vi vi phạm đó</a:t>
            </a:r>
            <a:endParaRPr lang="en-US" sz="3800">
              <a:latin typeface="Arial" panose="020B0604020202020204" pitchFamily="34" charset="0"/>
              <a:cs typeface="Arial" panose="020B0604020202020204" pitchFamily="34" charset="0"/>
            </a:endParaRPr>
          </a:p>
        </p:txBody>
      </p:sp>
      <p:pic>
        <p:nvPicPr>
          <p:cNvPr id="32"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00032" y="6722062"/>
            <a:ext cx="10439400" cy="2780722"/>
          </a:xfrm>
          <a:prstGeom prst="rect">
            <a:avLst/>
          </a:prstGeom>
        </p:spPr>
      </p:pic>
      <p:sp>
        <p:nvSpPr>
          <p:cNvPr id="36" name="TextBox 35"/>
          <p:cNvSpPr txBox="1"/>
          <p:nvPr/>
        </p:nvSpPr>
        <p:spPr>
          <a:xfrm>
            <a:off x="6681032" y="6764100"/>
            <a:ext cx="9677400" cy="2615460"/>
          </a:xfrm>
          <a:prstGeom prst="rect">
            <a:avLst/>
          </a:prstGeom>
          <a:noFill/>
        </p:spPr>
        <p:txBody>
          <a:bodyPr wrap="square">
            <a:spAutoFit/>
          </a:bodyPr>
          <a:lstStyle/>
          <a:p>
            <a:pPr algn="just">
              <a:lnSpc>
                <a:spcPct val="150000"/>
              </a:lnSpc>
            </a:pPr>
            <a:r>
              <a:rPr lang="vi-VN"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Quyết định xử phạt vi phạm hành chính nhằm xử phạt hành vi vi phạm Luật Bảo vệ môi trường, góp phần bảo vệ môi trường</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p:pic>
        <p:nvPicPr>
          <p:cNvPr id="6146" name="Picture 2" descr="Sách Luật Bảo Vệ Môi Trường 20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931" y="1414462"/>
            <a:ext cx="5454875" cy="8359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6110" y="7876260"/>
            <a:ext cx="2345219" cy="2400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randombar(horizontal)">
                                      <p:cBhvr>
                                        <p:cTn id="3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11151" y="-151204"/>
            <a:ext cx="18288000" cy="10287000"/>
          </a:xfrm>
          <a:prstGeom prst="rect">
            <a:avLst/>
          </a:prstGeom>
        </p:spPr>
      </p:pic>
      <p:grpSp>
        <p:nvGrpSpPr>
          <p:cNvPr id="6" name="Group 6"/>
          <p:cNvGrpSpPr/>
          <p:nvPr/>
        </p:nvGrpSpPr>
        <p:grpSpPr>
          <a:xfrm>
            <a:off x="0" y="9742498"/>
            <a:ext cx="18288000" cy="544501"/>
            <a:chOff x="0" y="0"/>
            <a:chExt cx="118717047" cy="6677834"/>
          </a:xfrm>
        </p:grpSpPr>
        <p:sp>
          <p:nvSpPr>
            <p:cNvPr id="7" name="Freeform 7"/>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8" name="Freeform 8"/>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624460" y="9873535"/>
            <a:ext cx="385516" cy="34696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2160" y="9788624"/>
            <a:ext cx="457284" cy="346964"/>
          </a:xfrm>
          <a:prstGeom prst="rect">
            <a:avLst/>
          </a:prstGeom>
        </p:spPr>
      </p:pic>
      <p:grpSp>
        <p:nvGrpSpPr>
          <p:cNvPr id="11" name="Group 11"/>
          <p:cNvGrpSpPr/>
          <p:nvPr/>
        </p:nvGrpSpPr>
        <p:grpSpPr>
          <a:xfrm>
            <a:off x="-11153" y="-107637"/>
            <a:ext cx="18288000" cy="953424"/>
            <a:chOff x="0" y="0"/>
            <a:chExt cx="118717047" cy="6677834"/>
          </a:xfrm>
        </p:grpSpPr>
        <p:sp>
          <p:nvSpPr>
            <p:cNvPr id="12" name="Freeform 12"/>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3" name="Freeform 13"/>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9432" y="425847"/>
            <a:ext cx="885028" cy="177006"/>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91363" y="1160425"/>
            <a:ext cx="6651939" cy="1250563"/>
          </a:xfrm>
          <a:prstGeom prst="rect">
            <a:avLst/>
          </a:prstGeom>
        </p:spPr>
      </p:pic>
      <p:sp>
        <p:nvSpPr>
          <p:cNvPr id="17" name="TextBox 17"/>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8" name="TextBox 18"/>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9" name="TextBox 19"/>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7" name="TextBox 27"/>
          <p:cNvSpPr txBox="1"/>
          <p:nvPr/>
        </p:nvSpPr>
        <p:spPr>
          <a:xfrm>
            <a:off x="5972631" y="1258770"/>
            <a:ext cx="6489402" cy="910377"/>
          </a:xfrm>
          <a:prstGeom prst="rect">
            <a:avLst/>
          </a:prstGeom>
        </p:spPr>
        <p:txBody>
          <a:bodyPr wrap="square" lIns="0" tIns="0" rIns="0" bIns="0" rtlCol="0" anchor="t">
            <a:spAutoFit/>
          </a:bodyPr>
          <a:lstStyle/>
          <a:p>
            <a:pPr algn="ctr">
              <a:lnSpc>
                <a:spcPct val="150000"/>
              </a:lnSpc>
            </a:pPr>
            <a:r>
              <a:rPr lang="en-US" sz="4500" b="1">
                <a:solidFill>
                  <a:srgbClr val="3E2A1E"/>
                </a:solidFill>
                <a:latin typeface="Arial" panose="020B0604020202020204" pitchFamily="34" charset="0"/>
                <a:cs typeface="Arial" panose="020B0604020202020204" pitchFamily="34" charset="0"/>
              </a:rPr>
              <a:t>KẾT LUẬN</a:t>
            </a:r>
            <a:endParaRPr lang="en-US" sz="4500" b="1">
              <a:solidFill>
                <a:srgbClr val="3E2A1E"/>
              </a:solidFill>
              <a:latin typeface="Arial" panose="020B0604020202020204" pitchFamily="34" charset="0"/>
              <a:cs typeface="Arial" panose="020B0604020202020204" pitchFamily="34" charset="0"/>
            </a:endParaRPr>
          </a:p>
        </p:txBody>
      </p:sp>
      <p:sp>
        <p:nvSpPr>
          <p:cNvPr id="36" name="Google Shape;459;p21"/>
          <p:cNvSpPr/>
          <p:nvPr/>
        </p:nvSpPr>
        <p:spPr>
          <a:xfrm>
            <a:off x="1131182" y="2829695"/>
            <a:ext cx="5159781" cy="2254013"/>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3">
              <a:lumMod val="20000"/>
              <a:lumOff val="80000"/>
            </a:schemeClr>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461;p21"/>
          <p:cNvSpPr/>
          <p:nvPr/>
        </p:nvSpPr>
        <p:spPr>
          <a:xfrm rot="7791998">
            <a:off x="244385" y="2700405"/>
            <a:ext cx="2153411" cy="107913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accent5">
              <a:lumMod val="50000"/>
              <a:alpha val="15109"/>
            </a:scheme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TextBox 27"/>
          <p:cNvSpPr txBox="1"/>
          <p:nvPr/>
        </p:nvSpPr>
        <p:spPr>
          <a:xfrm>
            <a:off x="1457755" y="3060742"/>
            <a:ext cx="4626381" cy="1732590"/>
          </a:xfrm>
          <a:prstGeom prst="rect">
            <a:avLst/>
          </a:prstGeom>
        </p:spPr>
        <p:txBody>
          <a:bodyPr wrap="square" lIns="0" tIns="0" rIns="0" bIns="0" rtlCol="0" anchor="t">
            <a:spAutoFit/>
          </a:bodyPr>
          <a:lstStyle/>
          <a:p>
            <a:pPr algn="ctr">
              <a:lnSpc>
                <a:spcPct val="150000"/>
              </a:lnSpc>
            </a:pPr>
            <a:r>
              <a:rPr lang="en-US" sz="4000" b="1">
                <a:solidFill>
                  <a:srgbClr val="3E2A1E"/>
                </a:solidFill>
                <a:latin typeface="Arial" panose="020B0604020202020204" pitchFamily="34" charset="0"/>
                <a:cs typeface="Arial" panose="020B0604020202020204" pitchFamily="34" charset="0"/>
              </a:rPr>
              <a:t>Văn bản áp dụng pháp luật</a:t>
            </a:r>
            <a:endParaRPr lang="en-US" sz="4000" b="1">
              <a:solidFill>
                <a:srgbClr val="3E2A1E"/>
              </a:solidFill>
              <a:latin typeface="Arial" panose="020B0604020202020204" pitchFamily="34" charset="0"/>
              <a:cs typeface="Arial" panose="020B0604020202020204" pitchFamily="34" charset="0"/>
            </a:endParaRPr>
          </a:p>
        </p:txBody>
      </p:sp>
      <p:sp>
        <p:nvSpPr>
          <p:cNvPr id="43" name="Google Shape;459;p21"/>
          <p:cNvSpPr/>
          <p:nvPr/>
        </p:nvSpPr>
        <p:spPr>
          <a:xfrm>
            <a:off x="7404862" y="3392158"/>
            <a:ext cx="9908384" cy="385501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lumMod val="20000"/>
              <a:lumOff val="80000"/>
            </a:schemeClr>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61;p21"/>
          <p:cNvSpPr/>
          <p:nvPr/>
        </p:nvSpPr>
        <p:spPr>
          <a:xfrm rot="7791998">
            <a:off x="6772429" y="3343805"/>
            <a:ext cx="2153411" cy="107913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accent5">
              <a:lumMod val="50000"/>
              <a:alpha val="15109"/>
            </a:scheme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TextBox 27"/>
          <p:cNvSpPr txBox="1"/>
          <p:nvPr/>
        </p:nvSpPr>
        <p:spPr>
          <a:xfrm>
            <a:off x="8042860" y="3788201"/>
            <a:ext cx="8521913" cy="3221331"/>
          </a:xfrm>
          <a:prstGeom prst="rect">
            <a:avLst/>
          </a:prstGeom>
        </p:spPr>
        <p:txBody>
          <a:bodyPr wrap="square" lIns="0" tIns="0" rIns="0" bIns="0" rtlCol="0" anchor="t">
            <a:spAutoFit/>
          </a:bodyPr>
          <a:lstStyle/>
          <a:p>
            <a:pPr algn="just">
              <a:lnSpc>
                <a:spcPct val="150000"/>
              </a:lnSpc>
            </a:pPr>
            <a:r>
              <a:rPr lang="en-US" sz="3600" spc="62">
                <a:solidFill>
                  <a:srgbClr val="3E2A1E"/>
                </a:solidFill>
                <a:latin typeface="Arial" panose="020B0604020202020204" pitchFamily="34" charset="0"/>
                <a:cs typeface="Arial" panose="020B0604020202020204" pitchFamily="34" charset="0"/>
              </a:rPr>
              <a:t>Chứa đựng quy </a:t>
            </a:r>
            <a:r>
              <a:rPr lang="vi-VN" sz="3600" spc="62">
                <a:solidFill>
                  <a:srgbClr val="3E2A1E"/>
                </a:solidFill>
                <a:latin typeface="Arial" panose="020B0604020202020204" pitchFamily="34" charset="0"/>
                <a:cs typeface="Arial" panose="020B0604020202020204" pitchFamily="34" charset="0"/>
              </a:rPr>
              <a:t>tắc xử sự cá biệt, mang tính quyền lực</a:t>
            </a:r>
            <a:r>
              <a:rPr lang="en-US" sz="3600" spc="62">
                <a:solidFill>
                  <a:srgbClr val="3E2A1E"/>
                </a:solidFill>
                <a:latin typeface="Arial" panose="020B0604020202020204" pitchFamily="34" charset="0"/>
                <a:cs typeface="Arial" panose="020B0604020202020204" pitchFamily="34" charset="0"/>
              </a:rPr>
              <a:t>, </a:t>
            </a:r>
            <a:r>
              <a:rPr lang="vi-VN" sz="3600" spc="62">
                <a:solidFill>
                  <a:srgbClr val="3E2A1E"/>
                </a:solidFill>
                <a:latin typeface="Arial" panose="020B0604020202020204" pitchFamily="34" charset="0"/>
                <a:cs typeface="Arial" panose="020B0604020202020204" pitchFamily="34" charset="0"/>
              </a:rPr>
              <a:t>do cơ quan, công chức nhà nước có thẩm quyền</a:t>
            </a:r>
            <a:r>
              <a:rPr lang="en-US" sz="3600" spc="62">
                <a:solidFill>
                  <a:srgbClr val="3E2A1E"/>
                </a:solidFill>
                <a:latin typeface="Arial" panose="020B0604020202020204" pitchFamily="34" charset="0"/>
                <a:cs typeface="Arial" panose="020B0604020202020204" pitchFamily="34" charset="0"/>
              </a:rPr>
              <a:t> </a:t>
            </a:r>
            <a:r>
              <a:rPr lang="vi-VN" sz="3600" spc="62">
                <a:solidFill>
                  <a:srgbClr val="3E2A1E"/>
                </a:solidFill>
                <a:latin typeface="Arial" panose="020B0604020202020204" pitchFamily="34" charset="0"/>
                <a:cs typeface="Arial" panose="020B0604020202020204" pitchFamily="34" charset="0"/>
              </a:rPr>
              <a:t>trao quyền ban hành theo trình tự, thủ tục luật định</a:t>
            </a:r>
            <a:r>
              <a:rPr lang="en-US" sz="3600" spc="62">
                <a:solidFill>
                  <a:srgbClr val="3E2A1E"/>
                </a:solidFill>
                <a:latin typeface="Arial" panose="020B0604020202020204" pitchFamily="34" charset="0"/>
                <a:cs typeface="Arial" panose="020B0604020202020204" pitchFamily="34" charset="0"/>
              </a:rPr>
              <a:t>.</a:t>
            </a:r>
            <a:endParaRPr lang="en-US" sz="3600" spc="62">
              <a:solidFill>
                <a:srgbClr val="3E2A1E"/>
              </a:solidFill>
              <a:latin typeface="Arial" panose="020B0604020202020204" pitchFamily="34" charset="0"/>
              <a:cs typeface="Arial" panose="020B0604020202020204" pitchFamily="34" charset="0"/>
            </a:endParaRPr>
          </a:p>
        </p:txBody>
      </p:sp>
      <p:sp>
        <p:nvSpPr>
          <p:cNvPr id="48" name="Google Shape;459;p21"/>
          <p:cNvSpPr/>
          <p:nvPr/>
        </p:nvSpPr>
        <p:spPr>
          <a:xfrm>
            <a:off x="5240508" y="7366393"/>
            <a:ext cx="12383952" cy="218225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lumMod val="20000"/>
              <a:lumOff val="80000"/>
            </a:schemeClr>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61;p21"/>
          <p:cNvSpPr/>
          <p:nvPr/>
        </p:nvSpPr>
        <p:spPr>
          <a:xfrm rot="7791998">
            <a:off x="4450430" y="7045527"/>
            <a:ext cx="2153411" cy="107913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accent5">
              <a:lumMod val="50000"/>
              <a:alpha val="15109"/>
            </a:scheme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TextBox 27"/>
          <p:cNvSpPr txBox="1"/>
          <p:nvPr/>
        </p:nvSpPr>
        <p:spPr>
          <a:xfrm>
            <a:off x="5565730" y="7643213"/>
            <a:ext cx="11506201" cy="1559338"/>
          </a:xfrm>
          <a:prstGeom prst="rect">
            <a:avLst/>
          </a:prstGeom>
        </p:spPr>
        <p:txBody>
          <a:bodyPr wrap="square" lIns="0" tIns="0" rIns="0" bIns="0" rtlCol="0" anchor="t">
            <a:spAutoFit/>
          </a:bodyPr>
          <a:lstStyle/>
          <a:p>
            <a:pPr algn="just">
              <a:lnSpc>
                <a:spcPct val="150000"/>
              </a:lnSpc>
            </a:pPr>
            <a:r>
              <a:rPr lang="en-US" sz="3600" spc="62">
                <a:solidFill>
                  <a:srgbClr val="3E2A1E"/>
                </a:solidFill>
                <a:latin typeface="Arial" panose="020B0604020202020204" pitchFamily="34" charset="0"/>
                <a:cs typeface="Arial" panose="020B0604020202020204" pitchFamily="34" charset="0"/>
              </a:rPr>
              <a:t>Xác</a:t>
            </a:r>
            <a:r>
              <a:rPr lang="en-US" sz="3600" spc="62">
                <a:solidFill>
                  <a:srgbClr val="3E2A1E"/>
                </a:solidFill>
                <a:cs typeface="Arial" panose="020B0604020202020204" pitchFamily="34" charset="0"/>
              </a:rPr>
              <a:t> </a:t>
            </a:r>
            <a:r>
              <a:rPr lang="vi-VN" sz="3600" spc="62">
                <a:solidFill>
                  <a:srgbClr val="3E2A1E"/>
                </a:solidFill>
                <a:cs typeface="Arial" panose="020B0604020202020204" pitchFamily="34" charset="0"/>
              </a:rPr>
              <a:t>lập quyền</a:t>
            </a:r>
            <a:r>
              <a:rPr lang="en-US" sz="3600" spc="62">
                <a:solidFill>
                  <a:srgbClr val="3E2A1E"/>
                </a:solidFill>
                <a:latin typeface="Arial" panose="020B0604020202020204" pitchFamily="34" charset="0"/>
                <a:cs typeface="Arial" panose="020B0604020202020204" pitchFamily="34" charset="0"/>
              </a:rPr>
              <a:t>,</a:t>
            </a:r>
            <a:r>
              <a:rPr lang="en-US" sz="3600" spc="62">
                <a:solidFill>
                  <a:srgbClr val="3E2A1E"/>
                </a:solidFill>
                <a:cs typeface="Arial" panose="020B0604020202020204" pitchFamily="34" charset="0"/>
              </a:rPr>
              <a:t> </a:t>
            </a:r>
            <a:r>
              <a:rPr lang="vi-VN" sz="3600" spc="62">
                <a:solidFill>
                  <a:srgbClr val="3E2A1E"/>
                </a:solidFill>
                <a:cs typeface="Arial" panose="020B0604020202020204" pitchFamily="34" charset="0"/>
              </a:rPr>
              <a:t>nghĩa vụ cụ thể của cá nhân, tổ chức</a:t>
            </a:r>
            <a:r>
              <a:rPr lang="en-US" sz="3600" spc="62">
                <a:solidFill>
                  <a:srgbClr val="3E2A1E"/>
                </a:solidFill>
                <a:cs typeface="Arial" panose="020B0604020202020204" pitchFamily="34" charset="0"/>
              </a:rPr>
              <a:t>, </a:t>
            </a:r>
            <a:r>
              <a:rPr lang="vi-VN" sz="3600" spc="62">
                <a:solidFill>
                  <a:srgbClr val="3E2A1E"/>
                </a:solidFill>
                <a:cs typeface="Arial" panose="020B0604020202020204" pitchFamily="34" charset="0"/>
              </a:rPr>
              <a:t>trách nhiệm pháp lí đối với chủ thể vi phạm pháp luật.</a:t>
            </a:r>
            <a:endParaRPr lang="en-US" sz="3600" spc="62">
              <a:solidFill>
                <a:srgbClr val="3E2A1E"/>
              </a:solidFill>
              <a:latin typeface="Arial" panose="020B0604020202020204" pitchFamily="34" charset="0"/>
              <a:cs typeface="Arial" panose="020B0604020202020204" pitchFamily="34" charset="0"/>
            </a:endParaRPr>
          </a:p>
        </p:txBody>
      </p:sp>
      <p:pic>
        <p:nvPicPr>
          <p:cNvPr id="51"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2603" y="4718326"/>
            <a:ext cx="4850598" cy="55747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down)">
                                      <p:cBhvr>
                                        <p:cTn id="29" dur="500"/>
                                        <p:tgtEl>
                                          <p:spTgt spid="4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down)">
                                      <p:cBhvr>
                                        <p:cTn id="40" dur="500"/>
                                        <p:tgtEl>
                                          <p:spTgt spid="5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animBg="1"/>
      <p:bldP spid="37" grpId="0" animBg="1"/>
      <p:bldP spid="38" grpId="0"/>
      <p:bldP spid="43" grpId="0" animBg="1"/>
      <p:bldP spid="44" grpId="0" animBg="1"/>
      <p:bldP spid="45" grpId="0"/>
      <p:bldP spid="48" grpId="0" animBg="1"/>
      <p:bldP spid="49"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a:xfrm>
            <a:off x="1828800" y="266700"/>
            <a:ext cx="14478000" cy="2895600"/>
          </a:xfrm>
          <a:prstGeom prst="wav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CHƠI: CON CHỮ BAY NHẢY</a:t>
            </a:r>
            <a:endParaRPr lang="vi-VN" sz="48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1143000" y="4305300"/>
            <a:ext cx="16230600" cy="50292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Times New Roman" panose="02020603050405020304" pitchFamily="18" charset="0"/>
                <a:cs typeface="Times New Roman" panose="02020603050405020304" pitchFamily="18" charset="0"/>
              </a:rPr>
              <a:t>Luật chơi: sắp xếp các chữ cái bay nhảy thành từ có nghĩa.</a:t>
            </a:r>
            <a:endParaRPr lang="vi-VN" sz="60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53200" y="-78465"/>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17" name="TextBox 17"/>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8" name="TextBox 18"/>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0" name="TextBox 20"/>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2" name="TextBox 22"/>
          <p:cNvSpPr txBox="1"/>
          <p:nvPr/>
        </p:nvSpPr>
        <p:spPr>
          <a:xfrm>
            <a:off x="-21839" y="2494191"/>
            <a:ext cx="18331675" cy="1335237"/>
          </a:xfrm>
          <a:prstGeom prst="rect">
            <a:avLst/>
          </a:prstGeom>
        </p:spPr>
        <p:txBody>
          <a:bodyPr wrap="square" lIns="0" tIns="0" rIns="0" bIns="0" rtlCol="0" anchor="t">
            <a:spAutoFit/>
          </a:bodyPr>
          <a:lstStyle/>
          <a:p>
            <a:pPr algn="ctr">
              <a:lnSpc>
                <a:spcPct val="150000"/>
              </a:lnSpc>
            </a:pPr>
            <a:r>
              <a:rPr lang="en-US" sz="6600" b="1">
                <a:solidFill>
                  <a:srgbClr val="3E2A1E"/>
                </a:solidFill>
                <a:latin typeface="Arial" panose="020B0604020202020204" pitchFamily="34" charset="0"/>
                <a:cs typeface="Arial" panose="020B0604020202020204" pitchFamily="34" charset="0"/>
              </a:rPr>
              <a:t>LUYỆN TẬP</a:t>
            </a:r>
            <a:endParaRPr lang="en-US" sz="6600" b="1">
              <a:solidFill>
                <a:srgbClr val="3E2A1E"/>
              </a:solidFill>
              <a:latin typeface="Arial" panose="020B0604020202020204" pitchFamily="34" charset="0"/>
              <a:cs typeface="Arial" panose="020B0604020202020204" pitchFamily="34" charset="0"/>
            </a:endParaRPr>
          </a:p>
        </p:txBody>
      </p:sp>
      <p:pic>
        <p:nvPicPr>
          <p:cNvPr id="27" name="Picture 6"/>
          <p:cNvPicPr>
            <a:picLocks noChangeAspect="1"/>
          </p:cNvPicPr>
          <p:nvPr/>
        </p:nvPicPr>
        <p:blipFill>
          <a:blip r:embed="rId4"/>
          <a:srcRect/>
          <a:stretch>
            <a:fillRect/>
          </a:stretch>
        </p:blipFill>
        <p:spPr>
          <a:xfrm>
            <a:off x="5242217" y="4741673"/>
            <a:ext cx="6416413" cy="547801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332" y="3258456"/>
            <a:ext cx="2838450" cy="2838450"/>
          </a:xfrm>
          <a:prstGeom prst="rect">
            <a:avLst/>
          </a:prstGeom>
        </p:spPr>
      </p:pic>
      <p:pic>
        <p:nvPicPr>
          <p:cNvPr id="2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96288" y="7027465"/>
            <a:ext cx="3259535" cy="3259535"/>
          </a:xfrm>
          <a:prstGeom prst="rect">
            <a:avLst/>
          </a:prstGeom>
        </p:spPr>
      </p:pic>
      <p:pic>
        <p:nvPicPr>
          <p:cNvPr id="30"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312" y="7348000"/>
            <a:ext cx="3406076" cy="290445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0888" y="1799040"/>
            <a:ext cx="14499757" cy="4876800"/>
          </a:xfrm>
          <a:prstGeom prst="rect">
            <a:avLst/>
          </a:prstGeom>
        </p:spPr>
      </p:pic>
      <p:sp>
        <p:nvSpPr>
          <p:cNvPr id="14" name="TextBox 14"/>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5" name="TextBox 15"/>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6" name="TextBox 16"/>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17" name="TextBox 17"/>
          <p:cNvSpPr txBox="1"/>
          <p:nvPr/>
        </p:nvSpPr>
        <p:spPr>
          <a:xfrm>
            <a:off x="208400" y="3038971"/>
            <a:ext cx="14195713" cy="2396938"/>
          </a:xfrm>
          <a:prstGeom prst="rect">
            <a:avLst/>
          </a:prstGeom>
        </p:spPr>
        <p:txBody>
          <a:bodyPr wrap="square" lIns="0" tIns="0" rIns="0" bIns="0" rtlCol="0" anchor="t">
            <a:spAutoFit/>
          </a:bodyPr>
          <a:lstStyle/>
          <a:p>
            <a:pPr algn="ctr">
              <a:lnSpc>
                <a:spcPts val="9900"/>
              </a:lnSpc>
            </a:pPr>
            <a:r>
              <a:rPr lang="en-US" sz="6000" b="1">
                <a:solidFill>
                  <a:srgbClr val="3E2A1E"/>
                </a:solidFill>
                <a:latin typeface="Arial" panose="020B0604020202020204" pitchFamily="34" charset="0"/>
                <a:cs typeface="Arial" panose="020B0604020202020204" pitchFamily="34" charset="0"/>
              </a:rPr>
              <a:t>NHIỆM VỤ 1: </a:t>
            </a:r>
            <a:endParaRPr lang="en-US" sz="6000" b="1">
              <a:solidFill>
                <a:srgbClr val="3E2A1E"/>
              </a:solidFill>
              <a:latin typeface="Arial" panose="020B0604020202020204" pitchFamily="34" charset="0"/>
              <a:cs typeface="Arial" panose="020B0604020202020204" pitchFamily="34" charset="0"/>
            </a:endParaRPr>
          </a:p>
          <a:p>
            <a:pPr algn="ctr">
              <a:lnSpc>
                <a:spcPts val="9900"/>
              </a:lnSpc>
            </a:pPr>
            <a:r>
              <a:rPr lang="en-US" sz="6000" b="1">
                <a:solidFill>
                  <a:srgbClr val="3E2A1E"/>
                </a:solidFill>
                <a:latin typeface="Arial" panose="020B0604020202020204" pitchFamily="34" charset="0"/>
                <a:cs typeface="Arial" panose="020B0604020202020204" pitchFamily="34" charset="0"/>
              </a:rPr>
              <a:t>TRẢ LỜI CÂU HỎI TRẮC NGHIỆM</a:t>
            </a:r>
            <a:endParaRPr lang="en-US" sz="6000" b="1">
              <a:solidFill>
                <a:srgbClr val="3E2A1E"/>
              </a:solidFill>
              <a:latin typeface="Arial" panose="020B0604020202020204" pitchFamily="34" charset="0"/>
              <a:cs typeface="Arial" panose="020B0604020202020204" pitchFamily="34" charset="0"/>
            </a:endParaRPr>
          </a:p>
        </p:txBody>
      </p:sp>
      <p:pic>
        <p:nvPicPr>
          <p:cNvPr id="20"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97000" y="3268260"/>
            <a:ext cx="3200399" cy="700758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19051" y="-9525"/>
            <a:ext cx="18288000" cy="10287000"/>
          </a:xfrm>
          <a:prstGeom prst="rect">
            <a:avLst/>
          </a:prstGeom>
        </p:spPr>
      </p:pic>
      <p:sp>
        <p:nvSpPr>
          <p:cNvPr id="19" name="Rounded Rectangular Callout 9"/>
          <p:cNvSpPr/>
          <p:nvPr/>
        </p:nvSpPr>
        <p:spPr>
          <a:xfrm>
            <a:off x="6324600" y="1974619"/>
            <a:ext cx="9583883" cy="2472948"/>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b="1">
                <a:solidFill>
                  <a:schemeClr val="accent2">
                    <a:lumMod val="50000"/>
                  </a:schemeClr>
                </a:solidFill>
                <a:latin typeface="Arial" panose="020B0604020202020204" pitchFamily="34" charset="0"/>
                <a:cs typeface="Arial" panose="020B0604020202020204" pitchFamily="34" charset="0"/>
              </a:rPr>
              <a:t>Câu 1: </a:t>
            </a:r>
            <a:r>
              <a:rPr lang="vi-VN" sz="4000">
                <a:solidFill>
                  <a:schemeClr val="accent2">
                    <a:lumMod val="50000"/>
                  </a:schemeClr>
                </a:solidFill>
                <a:cs typeface="Arial" panose="020B0604020202020204" pitchFamily="34" charset="0"/>
              </a:rPr>
              <a:t>Văn bản pháp luật nào dưới đây có giá trị pháp lí cao nhất?</a:t>
            </a:r>
            <a:endParaRPr lang="vi-VN" sz="4000" dirty="0">
              <a:solidFill>
                <a:schemeClr val="accent2">
                  <a:lumMod val="50000"/>
                </a:schemeClr>
              </a:solidFill>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flipH="1">
            <a:off x="1240541" y="798890"/>
            <a:ext cx="4343400" cy="4991100"/>
          </a:xfrm>
          <a:prstGeom prst="rect">
            <a:avLst/>
          </a:prstGeom>
        </p:spPr>
      </p:pic>
      <p:grpSp>
        <p:nvGrpSpPr>
          <p:cNvPr id="23" name="Group 5"/>
          <p:cNvGrpSpPr/>
          <p:nvPr/>
        </p:nvGrpSpPr>
        <p:grpSpPr>
          <a:xfrm rot="5400000">
            <a:off x="4333272" y="3874833"/>
            <a:ext cx="1447800" cy="5893682"/>
            <a:chOff x="-559230" y="-29041"/>
            <a:chExt cx="1931685" cy="7187942"/>
          </a:xfrm>
        </p:grpSpPr>
        <p:sp>
          <p:nvSpPr>
            <p:cNvPr id="24" name="Freeform 6"/>
            <p:cNvSpPr/>
            <p:nvPr/>
          </p:nvSpPr>
          <p:spPr>
            <a:xfrm>
              <a:off x="-559230" y="-29041"/>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6">
                <a:lumMod val="60000"/>
                <a:lumOff val="40000"/>
              </a:schemeClr>
            </a:solidFill>
          </p:spPr>
          <p:txBody>
            <a:bodyPr/>
            <a:lstStyle/>
            <a:p>
              <a:endParaRPr lang="vi-VN"/>
            </a:p>
          </p:txBody>
        </p:sp>
      </p:grpSp>
      <p:sp>
        <p:nvSpPr>
          <p:cNvPr id="25" name="TextBox 6"/>
          <p:cNvSpPr txBox="1"/>
          <p:nvPr/>
        </p:nvSpPr>
        <p:spPr>
          <a:xfrm>
            <a:off x="2091281" y="6102536"/>
            <a:ext cx="5641270" cy="1044197"/>
          </a:xfrm>
          <a:prstGeom prst="rect">
            <a:avLst/>
          </a:prstGeom>
        </p:spPr>
        <p:txBody>
          <a:bodyPr wrap="square" lIns="0" tIns="0" rIns="0" bIns="0" rtlCol="0" anchor="t">
            <a:spAutoFit/>
          </a:bodyPr>
          <a:lstStyle/>
          <a:p>
            <a:pPr lvl="1"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A. Hiến pháp.</a:t>
            </a:r>
            <a:endParaRPr lang="en-US" sz="4000">
              <a:solidFill>
                <a:srgbClr val="5E3023"/>
              </a:solidFill>
              <a:latin typeface="Arial" panose="020B0604020202020204" pitchFamily="34" charset="0"/>
              <a:cs typeface="Arial" panose="020B0604020202020204" pitchFamily="34" charset="0"/>
            </a:endParaRPr>
          </a:p>
        </p:txBody>
      </p:sp>
      <p:grpSp>
        <p:nvGrpSpPr>
          <p:cNvPr id="26" name="Group 5"/>
          <p:cNvGrpSpPr/>
          <p:nvPr/>
        </p:nvGrpSpPr>
        <p:grpSpPr>
          <a:xfrm rot="5400000">
            <a:off x="4333272" y="5746496"/>
            <a:ext cx="1447800" cy="5893682"/>
            <a:chOff x="-559230" y="-29041"/>
            <a:chExt cx="1931685" cy="7187942"/>
          </a:xfrm>
        </p:grpSpPr>
        <p:sp>
          <p:nvSpPr>
            <p:cNvPr id="31" name="Freeform 6"/>
            <p:cNvSpPr/>
            <p:nvPr/>
          </p:nvSpPr>
          <p:spPr>
            <a:xfrm>
              <a:off x="-559230" y="-29041"/>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6">
                <a:lumMod val="60000"/>
                <a:lumOff val="40000"/>
              </a:schemeClr>
            </a:solidFill>
          </p:spPr>
          <p:txBody>
            <a:bodyPr/>
            <a:lstStyle/>
            <a:p>
              <a:endParaRPr lang="vi-VN"/>
            </a:p>
          </p:txBody>
        </p:sp>
      </p:grpSp>
      <p:sp>
        <p:nvSpPr>
          <p:cNvPr id="32" name="TextBox 6"/>
          <p:cNvSpPr txBox="1"/>
          <p:nvPr/>
        </p:nvSpPr>
        <p:spPr>
          <a:xfrm>
            <a:off x="2110331" y="7964674"/>
            <a:ext cx="5641270" cy="1044197"/>
          </a:xfrm>
          <a:prstGeom prst="rect">
            <a:avLst/>
          </a:prstGeom>
        </p:spPr>
        <p:txBody>
          <a:bodyPr wrap="square" lIns="0" tIns="0" rIns="0" bIns="0" rtlCol="0" anchor="t">
            <a:spAutoFit/>
          </a:bodyPr>
          <a:lstStyle/>
          <a:p>
            <a:pPr lvl="1"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B. Luật và pháp lệnh.</a:t>
            </a:r>
            <a:endParaRPr lang="en-US" sz="4000">
              <a:solidFill>
                <a:srgbClr val="5E3023"/>
              </a:solidFill>
              <a:latin typeface="Arial" panose="020B0604020202020204" pitchFamily="34" charset="0"/>
              <a:cs typeface="Arial" panose="020B0604020202020204" pitchFamily="34" charset="0"/>
            </a:endParaRPr>
          </a:p>
        </p:txBody>
      </p:sp>
      <p:grpSp>
        <p:nvGrpSpPr>
          <p:cNvPr id="33" name="Group 5"/>
          <p:cNvGrpSpPr/>
          <p:nvPr/>
        </p:nvGrpSpPr>
        <p:grpSpPr>
          <a:xfrm rot="5400000">
            <a:off x="11347891" y="3933757"/>
            <a:ext cx="1447800" cy="5893682"/>
            <a:chOff x="-559230" y="-29041"/>
            <a:chExt cx="1931685" cy="7187942"/>
          </a:xfrm>
        </p:grpSpPr>
        <p:sp>
          <p:nvSpPr>
            <p:cNvPr id="34" name="Freeform 6"/>
            <p:cNvSpPr/>
            <p:nvPr/>
          </p:nvSpPr>
          <p:spPr>
            <a:xfrm>
              <a:off x="-559230" y="-29041"/>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6">
                <a:lumMod val="60000"/>
                <a:lumOff val="40000"/>
              </a:schemeClr>
            </a:solidFill>
          </p:spPr>
          <p:txBody>
            <a:bodyPr/>
            <a:lstStyle/>
            <a:p>
              <a:endParaRPr lang="vi-VN"/>
            </a:p>
          </p:txBody>
        </p:sp>
      </p:grpSp>
      <p:sp>
        <p:nvSpPr>
          <p:cNvPr id="35" name="TextBox 6"/>
          <p:cNvSpPr txBox="1"/>
          <p:nvPr/>
        </p:nvSpPr>
        <p:spPr>
          <a:xfrm>
            <a:off x="9105900" y="6161460"/>
            <a:ext cx="5641270" cy="1044197"/>
          </a:xfrm>
          <a:prstGeom prst="rect">
            <a:avLst/>
          </a:prstGeom>
        </p:spPr>
        <p:txBody>
          <a:bodyPr wrap="square" lIns="0" tIns="0" rIns="0" bIns="0" rtlCol="0" anchor="t">
            <a:spAutoFit/>
          </a:bodyPr>
          <a:lstStyle/>
          <a:p>
            <a:pPr lvl="1"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C. Bộ luật và luật.</a:t>
            </a:r>
            <a:endParaRPr lang="en-US" sz="4000">
              <a:solidFill>
                <a:srgbClr val="5E3023"/>
              </a:solidFill>
              <a:latin typeface="Arial" panose="020B0604020202020204" pitchFamily="34" charset="0"/>
              <a:cs typeface="Arial" panose="020B0604020202020204" pitchFamily="34" charset="0"/>
            </a:endParaRPr>
          </a:p>
        </p:txBody>
      </p:sp>
      <p:grpSp>
        <p:nvGrpSpPr>
          <p:cNvPr id="36" name="Group 5"/>
          <p:cNvGrpSpPr/>
          <p:nvPr/>
        </p:nvGrpSpPr>
        <p:grpSpPr>
          <a:xfrm rot="5400000">
            <a:off x="11514579" y="5638731"/>
            <a:ext cx="1447800" cy="6227059"/>
            <a:chOff x="-559230" y="-29041"/>
            <a:chExt cx="1931685" cy="7187942"/>
          </a:xfrm>
        </p:grpSpPr>
        <p:sp>
          <p:nvSpPr>
            <p:cNvPr id="37" name="Freeform 6"/>
            <p:cNvSpPr/>
            <p:nvPr/>
          </p:nvSpPr>
          <p:spPr>
            <a:xfrm>
              <a:off x="-559230" y="-29041"/>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6">
                <a:lumMod val="60000"/>
                <a:lumOff val="40000"/>
              </a:schemeClr>
            </a:solidFill>
          </p:spPr>
          <p:txBody>
            <a:bodyPr/>
            <a:lstStyle/>
            <a:p>
              <a:endParaRPr lang="vi-VN"/>
            </a:p>
          </p:txBody>
        </p:sp>
      </p:grpSp>
      <p:sp>
        <p:nvSpPr>
          <p:cNvPr id="38" name="TextBox 6"/>
          <p:cNvSpPr txBox="1"/>
          <p:nvPr/>
        </p:nvSpPr>
        <p:spPr>
          <a:xfrm>
            <a:off x="9105900" y="8033123"/>
            <a:ext cx="6022450" cy="1020857"/>
          </a:xfrm>
          <a:prstGeom prst="rect">
            <a:avLst/>
          </a:prstGeom>
        </p:spPr>
        <p:txBody>
          <a:bodyPr wrap="square" lIns="0" tIns="0" rIns="0" bIns="0" rtlCol="0" anchor="t">
            <a:spAutoFit/>
          </a:bodyPr>
          <a:lstStyle/>
          <a:p>
            <a:pPr lvl="1"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D. Pháp lệnh, nghị định.</a:t>
            </a:r>
            <a:endParaRPr lang="en-US" sz="4000">
              <a:solidFill>
                <a:srgbClr val="5E3023"/>
              </a:solidFill>
              <a:latin typeface="Arial" panose="020B0604020202020204" pitchFamily="34" charset="0"/>
              <a:cs typeface="Arial" panose="020B0604020202020204" pitchFamily="34" charset="0"/>
            </a:endParaRPr>
          </a:p>
        </p:txBody>
      </p:sp>
      <p:sp>
        <p:nvSpPr>
          <p:cNvPr id="42" name="Oval 41"/>
          <p:cNvSpPr/>
          <p:nvPr/>
        </p:nvSpPr>
        <p:spPr>
          <a:xfrm>
            <a:off x="3269368" y="6357330"/>
            <a:ext cx="959010" cy="1076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8"/>
          <p:cNvPicPr>
            <a:picLocks noChangeAspect="1"/>
          </p:cNvPicPr>
          <p:nvPr/>
        </p:nvPicPr>
        <p:blipFill>
          <a:blip r:embed="rId3"/>
          <a:srcRect/>
          <a:stretch>
            <a:fillRect/>
          </a:stretch>
        </p:blipFill>
        <p:spPr>
          <a:xfrm rot="474231">
            <a:off x="15836098" y="7333869"/>
            <a:ext cx="2187303" cy="2663383"/>
          </a:xfrm>
          <a:prstGeom prst="rect">
            <a:avLst/>
          </a:prstGeom>
        </p:spPr>
      </p:pic>
      <p:pic>
        <p:nvPicPr>
          <p:cNvPr id="44"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059" y="8028360"/>
            <a:ext cx="2438400" cy="228600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par>
                                <p:cTn id="40" presetID="16" presetClass="entr" presetSubtype="21"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2" grpId="0"/>
      <p:bldP spid="35" grpId="0"/>
      <p:bldP spid="38" grpId="0"/>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53200" y="-78465"/>
            <a:ext cx="18288000" cy="10287000"/>
          </a:xfrm>
          <a:prstGeom prst="rect">
            <a:avLst/>
          </a:prstGeom>
        </p:spPr>
      </p:pic>
      <p:pic>
        <p:nvPicPr>
          <p:cNvPr id="3" name="Picture 2"/>
          <p:cNvPicPr>
            <a:picLocks noChangeAspect="1"/>
          </p:cNvPicPr>
          <p:nvPr/>
        </p:nvPicPr>
        <p:blipFill>
          <a:blip r:embed="rId2">
            <a:alphaModFix amt="65000"/>
          </a:blip>
          <a:srcRect t="7906" b="7906"/>
          <a:stretch>
            <a:fillRect/>
          </a:stretch>
        </p:blipFill>
        <p:spPr>
          <a:xfrm>
            <a:off x="53022" y="0"/>
            <a:ext cx="9149080" cy="10287000"/>
          </a:xfrm>
          <a:prstGeom prst="rect">
            <a:avLst/>
          </a:prstGeom>
        </p:spPr>
      </p:pic>
      <p:pic>
        <p:nvPicPr>
          <p:cNvPr id="4"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6" name="Group 5"/>
          <p:cNvGrpSpPr/>
          <p:nvPr/>
        </p:nvGrpSpPr>
        <p:grpSpPr>
          <a:xfrm rot="5400000">
            <a:off x="7343369" y="-3591332"/>
            <a:ext cx="2743199" cy="12135665"/>
            <a:chOff x="0" y="0"/>
            <a:chExt cx="1917354" cy="7155888"/>
          </a:xfrm>
          <a:solidFill>
            <a:schemeClr val="accent5">
              <a:lumMod val="40000"/>
              <a:lumOff val="60000"/>
            </a:schemeClr>
          </a:solidFill>
        </p:grpSpPr>
        <p:sp>
          <p:nvSpPr>
            <p:cNvPr id="7"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grpFill/>
          </p:spPr>
          <p:txBody>
            <a:bodyPr/>
            <a:lstStyle/>
            <a:p>
              <a:endParaRPr lang="vi-VN"/>
            </a:p>
          </p:txBody>
        </p:sp>
      </p:grpSp>
      <p:sp>
        <p:nvSpPr>
          <p:cNvPr id="8" name="TextBox 7"/>
          <p:cNvSpPr txBox="1"/>
          <p:nvPr/>
        </p:nvSpPr>
        <p:spPr>
          <a:xfrm>
            <a:off x="3165051" y="1166005"/>
            <a:ext cx="11193486" cy="2615460"/>
          </a:xfrm>
          <a:prstGeom prst="rect">
            <a:avLst/>
          </a:prstGeom>
          <a:noFill/>
        </p:spPr>
        <p:txBody>
          <a:bodyPr wrap="square">
            <a:spAutoFit/>
          </a:bodyPr>
          <a:lstStyle/>
          <a:p>
            <a:pPr algn="just">
              <a:lnSpc>
                <a:spcPct val="150000"/>
              </a:lnSpc>
            </a:pPr>
            <a:r>
              <a:rPr lang="en-US" sz="3600" b="1">
                <a:solidFill>
                  <a:schemeClr val="accent2">
                    <a:lumMod val="50000"/>
                  </a:schemeClr>
                </a:solidFill>
                <a:latin typeface="Arial" panose="020B0604020202020204" pitchFamily="34" charset="0"/>
                <a:cs typeface="Arial" panose="020B0604020202020204" pitchFamily="34" charset="0"/>
              </a:rPr>
              <a:t>Câu 2: </a:t>
            </a:r>
            <a:r>
              <a:rPr lang="vi-VN" sz="3800">
                <a:solidFill>
                  <a:schemeClr val="accent2">
                    <a:lumMod val="50000"/>
                  </a:schemeClr>
                </a:solidFill>
                <a:cs typeface="Arial" panose="020B0604020202020204" pitchFamily="34" charset="0"/>
              </a:rPr>
              <a:t>Trong các yếu tố cấu thành hệ thống pháp luật Việt Nam, yếu tố được xem là đơn vị cơ bản (nhỏ nhất) trong hệ thống pháp luật là</a:t>
            </a:r>
            <a:r>
              <a:rPr lang="en-US" sz="3800">
                <a:solidFill>
                  <a:schemeClr val="accent2">
                    <a:lumMod val="50000"/>
                  </a:schemeClr>
                </a:solidFill>
                <a:cs typeface="Arial" panose="020B0604020202020204" pitchFamily="34" charset="0"/>
              </a:rPr>
              <a:t>:</a:t>
            </a:r>
            <a:endParaRPr lang="en-US" sz="3800" i="1">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80209" y="4123712"/>
            <a:ext cx="7154092" cy="1983781"/>
          </a:xfrm>
          <a:prstGeom prst="rect">
            <a:avLst/>
          </a:prstGeom>
        </p:spPr>
      </p:pic>
      <p:sp>
        <p:nvSpPr>
          <p:cNvPr id="10" name="TextBox 9"/>
          <p:cNvSpPr txBox="1"/>
          <p:nvPr/>
        </p:nvSpPr>
        <p:spPr>
          <a:xfrm>
            <a:off x="454014" y="4712369"/>
            <a:ext cx="6972109" cy="861133"/>
          </a:xfrm>
          <a:prstGeom prst="rect">
            <a:avLst/>
          </a:prstGeom>
          <a:noFill/>
        </p:spPr>
        <p:txBody>
          <a:bodyPr wrap="square">
            <a:spAutoFit/>
          </a:bodyPr>
          <a:lstStyle/>
          <a:p>
            <a:pPr algn="ctr">
              <a:lnSpc>
                <a:spcPct val="150000"/>
              </a:lnSpc>
            </a:pPr>
            <a:r>
              <a:rPr lang="en-US" sz="3800" b="0" i="0">
                <a:solidFill>
                  <a:schemeClr val="accent2">
                    <a:lumMod val="50000"/>
                  </a:schemeClr>
                </a:solidFill>
                <a:effectLst/>
                <a:latin typeface="Arial" panose="020B0604020202020204" pitchFamily="34" charset="0"/>
                <a:cs typeface="Arial" panose="020B0604020202020204" pitchFamily="34" charset="0"/>
              </a:rPr>
              <a:t>A. Ngành luật</a:t>
            </a:r>
            <a:endParaRPr lang="en-US" sz="3800">
              <a:solidFill>
                <a:schemeClr val="accent2">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322923" y="6430078"/>
            <a:ext cx="7154092" cy="2471085"/>
          </a:xfrm>
          <a:prstGeom prst="rect">
            <a:avLst/>
          </a:prstGeom>
        </p:spPr>
      </p:pic>
      <p:sp>
        <p:nvSpPr>
          <p:cNvPr id="12" name="TextBox 11"/>
          <p:cNvSpPr txBox="1"/>
          <p:nvPr/>
        </p:nvSpPr>
        <p:spPr>
          <a:xfrm>
            <a:off x="477367" y="7383876"/>
            <a:ext cx="6975606" cy="861133"/>
          </a:xfrm>
          <a:prstGeom prst="rect">
            <a:avLst/>
          </a:prstGeom>
          <a:noFill/>
        </p:spPr>
        <p:txBody>
          <a:bodyPr wrap="square">
            <a:spAutoFit/>
          </a:bodyPr>
          <a:lstStyle/>
          <a:p>
            <a:pPr algn="ctr">
              <a:lnSpc>
                <a:spcPct val="150000"/>
              </a:lnSpc>
            </a:pPr>
            <a:r>
              <a:rPr lang="en-US" sz="3800" b="0" i="0">
                <a:solidFill>
                  <a:schemeClr val="accent2">
                    <a:lumMod val="50000"/>
                  </a:schemeClr>
                </a:solidFill>
                <a:effectLst/>
                <a:latin typeface="Arial" panose="020B0604020202020204" pitchFamily="34" charset="0"/>
                <a:cs typeface="Arial" panose="020B0604020202020204" pitchFamily="34" charset="0"/>
              </a:rPr>
              <a:t>B. Hệ thống pháp luật</a:t>
            </a:r>
            <a:endParaRPr lang="en-US" sz="3800">
              <a:solidFill>
                <a:schemeClr val="accent2">
                  <a:lumMod val="50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0655545" y="4201333"/>
            <a:ext cx="7154092" cy="2077168"/>
          </a:xfrm>
          <a:prstGeom prst="rect">
            <a:avLst/>
          </a:prstGeom>
        </p:spPr>
      </p:pic>
      <p:sp>
        <p:nvSpPr>
          <p:cNvPr id="14" name="TextBox 13"/>
          <p:cNvSpPr txBox="1"/>
          <p:nvPr/>
        </p:nvSpPr>
        <p:spPr>
          <a:xfrm>
            <a:off x="10672712" y="4831419"/>
            <a:ext cx="6975606" cy="820674"/>
          </a:xfrm>
          <a:prstGeom prst="rect">
            <a:avLst/>
          </a:prstGeom>
          <a:noFill/>
        </p:spPr>
        <p:txBody>
          <a:bodyPr wrap="square">
            <a:spAutoFit/>
          </a:bodyPr>
          <a:lstStyle/>
          <a:p>
            <a:pPr algn="ctr">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C. Quy phạm pháp luật</a:t>
            </a:r>
            <a:endParaRPr lang="en-US" sz="3600">
              <a:solidFill>
                <a:schemeClr val="accent2">
                  <a:lumMod val="50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10655545" y="6563807"/>
            <a:ext cx="7154092" cy="2460813"/>
          </a:xfrm>
          <a:prstGeom prst="rect">
            <a:avLst/>
          </a:prstGeom>
        </p:spPr>
      </p:pic>
      <p:sp>
        <p:nvSpPr>
          <p:cNvPr id="16" name="TextBox 15"/>
          <p:cNvSpPr txBox="1"/>
          <p:nvPr/>
        </p:nvSpPr>
        <p:spPr>
          <a:xfrm>
            <a:off x="10858685" y="7360063"/>
            <a:ext cx="6813262" cy="861133"/>
          </a:xfrm>
          <a:prstGeom prst="rect">
            <a:avLst/>
          </a:prstGeom>
          <a:noFill/>
        </p:spPr>
        <p:txBody>
          <a:bodyPr wrap="square">
            <a:spAutoFit/>
          </a:bodyPr>
          <a:lstStyle/>
          <a:p>
            <a:pPr algn="ctr">
              <a:lnSpc>
                <a:spcPct val="150000"/>
              </a:lnSpc>
            </a:pPr>
            <a:r>
              <a:rPr lang="en-US" sz="3800" b="0" i="0">
                <a:solidFill>
                  <a:schemeClr val="accent2">
                    <a:lumMod val="50000"/>
                  </a:schemeClr>
                </a:solidFill>
                <a:effectLst/>
                <a:latin typeface="Arial" panose="020B0604020202020204" pitchFamily="34" charset="0"/>
                <a:cs typeface="Arial" panose="020B0604020202020204" pitchFamily="34" charset="0"/>
              </a:rPr>
              <a:t>D. Chế định luật</a:t>
            </a:r>
            <a:endParaRPr lang="en-US" sz="3800">
              <a:solidFill>
                <a:schemeClr val="accent2">
                  <a:lumMod val="50000"/>
                </a:schemeClr>
              </a:solidFill>
              <a:latin typeface="Arial" panose="020B0604020202020204" pitchFamily="34" charset="0"/>
              <a:cs typeface="Arial" panose="020B0604020202020204" pitchFamily="34" charset="0"/>
            </a:endParaRPr>
          </a:p>
        </p:txBody>
      </p:sp>
      <p:sp>
        <p:nvSpPr>
          <p:cNvPr id="18" name="Oval 17"/>
          <p:cNvSpPr/>
          <p:nvPr/>
        </p:nvSpPr>
        <p:spPr>
          <a:xfrm>
            <a:off x="11612858" y="5022678"/>
            <a:ext cx="787498" cy="7294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23257" y="3781466"/>
            <a:ext cx="4277073" cy="644974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28575"/>
            <a:ext cx="18288000" cy="10287000"/>
          </a:xfrm>
          <a:prstGeom prst="rect">
            <a:avLst/>
          </a:prstGeom>
        </p:spPr>
      </p:pic>
      <p:sp>
        <p:nvSpPr>
          <p:cNvPr id="3" name="Speech Bubble: Rectangle with Corners Rounded 1"/>
          <p:cNvSpPr/>
          <p:nvPr/>
        </p:nvSpPr>
        <p:spPr>
          <a:xfrm>
            <a:off x="3794900" y="1378005"/>
            <a:ext cx="10591800" cy="3105325"/>
          </a:xfrm>
          <a:prstGeom prst="wedgeRoundRectCallout">
            <a:avLst>
              <a:gd name="adj1" fmla="val 56765"/>
              <a:gd name="adj2" fmla="val -8274"/>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chemeClr val="bg2">
                    <a:lumMod val="10000"/>
                  </a:schemeClr>
                </a:solidFill>
                <a:latin typeface="Arial" panose="020B0604020202020204" pitchFamily="34" charset="0"/>
                <a:cs typeface="Arial" panose="020B0604020202020204" pitchFamily="34" charset="0"/>
              </a:rPr>
              <a:t>Câu 3: </a:t>
            </a:r>
            <a:r>
              <a:rPr lang="vi-VN" sz="3800">
                <a:solidFill>
                  <a:schemeClr val="bg2">
                    <a:lumMod val="10000"/>
                  </a:schemeClr>
                </a:solidFill>
                <a:latin typeface="Arial" panose="020B0604020202020204" pitchFamily="34" charset="0"/>
                <a:cs typeface="Arial" panose="020B0604020202020204" pitchFamily="34" charset="0"/>
              </a:rPr>
              <a:t>Các quy phạm pháp luật có đặc điểm chung giống nhau để điều chỉnh một nhóm quan hệ xã hội tương ứng là</a:t>
            </a:r>
            <a:r>
              <a:rPr lang="en-US" sz="3800">
                <a:solidFill>
                  <a:schemeClr val="bg2">
                    <a:lumMod val="10000"/>
                  </a:schemeClr>
                </a:solidFill>
                <a:latin typeface="Arial" panose="020B0604020202020204" pitchFamily="34" charset="0"/>
                <a:cs typeface="Arial" panose="020B0604020202020204" pitchFamily="34" charset="0"/>
              </a:rPr>
              <a:t>:</a:t>
            </a:r>
            <a:endParaRPr lang="vi-VN" sz="3800" i="1">
              <a:solidFill>
                <a:schemeClr val="bg2">
                  <a:lumMod val="10000"/>
                </a:schemeClr>
              </a:solidFill>
              <a:latin typeface="Arial" panose="020B0604020202020204" pitchFamily="34" charset="0"/>
              <a:cs typeface="Arial" panose="020B0604020202020204" pitchFamily="34" charset="0"/>
            </a:endParaRPr>
          </a:p>
        </p:txBody>
      </p:sp>
      <p:sp>
        <p:nvSpPr>
          <p:cNvPr id="4" name="Rectangle: Rounded Corners 3"/>
          <p:cNvSpPr/>
          <p:nvPr/>
        </p:nvSpPr>
        <p:spPr>
          <a:xfrm>
            <a:off x="3186110" y="5400717"/>
            <a:ext cx="5184372" cy="1142999"/>
          </a:xfrm>
          <a:prstGeom prst="roundRect">
            <a:avLst/>
          </a:prstGeom>
          <a:solidFill>
            <a:schemeClr val="accent6">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5" name="TextBox 4"/>
          <p:cNvSpPr txBox="1"/>
          <p:nvPr/>
        </p:nvSpPr>
        <p:spPr>
          <a:xfrm>
            <a:off x="3302402" y="5599696"/>
            <a:ext cx="4987117" cy="737574"/>
          </a:xfrm>
          <a:prstGeom prst="rect">
            <a:avLst/>
          </a:prstGeom>
          <a:noFill/>
        </p:spPr>
        <p:txBody>
          <a:bodyPr wrap="square">
            <a:spAutoFit/>
          </a:bodyPr>
          <a:lstStyle/>
          <a:p>
            <a:pPr algn="just">
              <a:lnSpc>
                <a:spcPct val="130000"/>
              </a:lnSpc>
            </a:pPr>
            <a:r>
              <a:rPr lang="vi-VN" sz="3600">
                <a:solidFill>
                  <a:schemeClr val="accent2">
                    <a:lumMod val="50000"/>
                  </a:schemeClr>
                </a:solidFill>
                <a:latin typeface="Arial" panose="020B0604020202020204" pitchFamily="34" charset="0"/>
                <a:cs typeface="Arial" panose="020B0604020202020204" pitchFamily="34" charset="0"/>
              </a:rPr>
              <a:t>A. </a:t>
            </a:r>
            <a:r>
              <a:rPr lang="en-US" sz="3600">
                <a:solidFill>
                  <a:schemeClr val="accent2">
                    <a:lumMod val="50000"/>
                  </a:schemeClr>
                </a:solidFill>
                <a:latin typeface="Arial" panose="020B0604020202020204" pitchFamily="34" charset="0"/>
                <a:cs typeface="Arial" panose="020B0604020202020204" pitchFamily="34" charset="0"/>
              </a:rPr>
              <a:t>Quy phạm pháp luật</a:t>
            </a:r>
            <a:r>
              <a:rPr lang="vi-VN" sz="3600">
                <a:solidFill>
                  <a:schemeClr val="accent2">
                    <a:lumMod val="50000"/>
                  </a:schemeClr>
                </a:solidFill>
                <a:latin typeface="Arial" panose="020B0604020202020204" pitchFamily="34" charset="0"/>
                <a:cs typeface="Arial" panose="020B0604020202020204" pitchFamily="34" charset="0"/>
              </a:rPr>
              <a:t>.</a:t>
            </a:r>
            <a:endParaRPr lang="vi-VN" sz="3600">
              <a:solidFill>
                <a:schemeClr val="accent2">
                  <a:lumMod val="50000"/>
                </a:schemeClr>
              </a:solidFill>
              <a:latin typeface="Arial" panose="020B0604020202020204" pitchFamily="34" charset="0"/>
              <a:cs typeface="Arial" panose="020B0604020202020204" pitchFamily="34" charset="0"/>
            </a:endParaRPr>
          </a:p>
        </p:txBody>
      </p:sp>
      <p:sp>
        <p:nvSpPr>
          <p:cNvPr id="6" name="Rectangle: Rounded Corners 5"/>
          <p:cNvSpPr/>
          <p:nvPr/>
        </p:nvSpPr>
        <p:spPr>
          <a:xfrm>
            <a:off x="10858499" y="5396984"/>
            <a:ext cx="3655609" cy="1142999"/>
          </a:xfrm>
          <a:prstGeom prst="roundRect">
            <a:avLst/>
          </a:prstGeom>
          <a:solidFill>
            <a:schemeClr val="accent6">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10896600" y="5599696"/>
            <a:ext cx="3655609" cy="737574"/>
          </a:xfrm>
          <a:prstGeom prst="rect">
            <a:avLst/>
          </a:prstGeom>
          <a:noFill/>
        </p:spPr>
        <p:txBody>
          <a:bodyPr wrap="square">
            <a:spAutoFit/>
          </a:bodyPr>
          <a:lstStyle/>
          <a:p>
            <a:pPr algn="ctr">
              <a:lnSpc>
                <a:spcPct val="130000"/>
              </a:lnSpc>
            </a:pPr>
            <a:r>
              <a:rPr lang="en-US" sz="3600">
                <a:solidFill>
                  <a:schemeClr val="accent2">
                    <a:lumMod val="50000"/>
                  </a:schemeClr>
                </a:solidFill>
                <a:latin typeface="Arial" panose="020B0604020202020204" pitchFamily="34" charset="0"/>
                <a:cs typeface="Arial" panose="020B0604020202020204" pitchFamily="34" charset="0"/>
              </a:rPr>
              <a:t>B</a:t>
            </a:r>
            <a:r>
              <a:rPr lang="vi-VN" sz="3600">
                <a:solidFill>
                  <a:schemeClr val="accent2">
                    <a:lumMod val="50000"/>
                  </a:schemeClr>
                </a:solidFill>
                <a:latin typeface="Arial" panose="020B0604020202020204" pitchFamily="34" charset="0"/>
                <a:cs typeface="Arial" panose="020B0604020202020204" pitchFamily="34" charset="0"/>
              </a:rPr>
              <a:t>. </a:t>
            </a:r>
            <a:r>
              <a:rPr lang="en-US" sz="3600">
                <a:solidFill>
                  <a:schemeClr val="accent2">
                    <a:lumMod val="50000"/>
                  </a:schemeClr>
                </a:solidFill>
                <a:latin typeface="Arial" panose="020B0604020202020204" pitchFamily="34" charset="0"/>
                <a:cs typeface="Arial" panose="020B0604020202020204" pitchFamily="34" charset="0"/>
              </a:rPr>
              <a:t>Ngành luật.</a:t>
            </a:r>
            <a:endParaRPr lang="vi-VN" sz="3600">
              <a:solidFill>
                <a:schemeClr val="accent2">
                  <a:lumMod val="50000"/>
                </a:schemeClr>
              </a:solidFill>
              <a:latin typeface="Arial" panose="020B0604020202020204" pitchFamily="34" charset="0"/>
              <a:cs typeface="Arial" panose="020B0604020202020204" pitchFamily="34" charset="0"/>
            </a:endParaRPr>
          </a:p>
        </p:txBody>
      </p:sp>
      <p:sp>
        <p:nvSpPr>
          <p:cNvPr id="8" name="Rectangle: Rounded Corners 7"/>
          <p:cNvSpPr/>
          <p:nvPr/>
        </p:nvSpPr>
        <p:spPr>
          <a:xfrm>
            <a:off x="10556406" y="7954014"/>
            <a:ext cx="5098115" cy="1142999"/>
          </a:xfrm>
          <a:prstGeom prst="roundRect">
            <a:avLst/>
          </a:prstGeom>
          <a:solidFill>
            <a:schemeClr val="accent6">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9" name="TextBox 8"/>
          <p:cNvSpPr txBox="1"/>
          <p:nvPr/>
        </p:nvSpPr>
        <p:spPr>
          <a:xfrm>
            <a:off x="10651656" y="8202347"/>
            <a:ext cx="5065309" cy="646331"/>
          </a:xfrm>
          <a:prstGeom prst="rect">
            <a:avLst/>
          </a:prstGeom>
          <a:noFill/>
        </p:spPr>
        <p:txBody>
          <a:bodyPr wrap="square">
            <a:spAutoFit/>
          </a:bodyPr>
          <a:lstStyle/>
          <a:p>
            <a:r>
              <a:rPr lang="en-US" sz="3600">
                <a:solidFill>
                  <a:schemeClr val="accent2">
                    <a:lumMod val="50000"/>
                  </a:schemeClr>
                </a:solidFill>
                <a:latin typeface="Arial" panose="020B0604020202020204" pitchFamily="34" charset="0"/>
                <a:cs typeface="Arial" panose="020B0604020202020204" pitchFamily="34" charset="0"/>
              </a:rPr>
              <a:t>D</a:t>
            </a:r>
            <a:r>
              <a:rPr lang="vi-VN" sz="3600">
                <a:solidFill>
                  <a:schemeClr val="accent2">
                    <a:lumMod val="50000"/>
                  </a:schemeClr>
                </a:solidFill>
                <a:latin typeface="Arial" panose="020B0604020202020204" pitchFamily="34" charset="0"/>
                <a:cs typeface="Arial" panose="020B0604020202020204" pitchFamily="34" charset="0"/>
              </a:rPr>
              <a:t>. </a:t>
            </a:r>
            <a:r>
              <a:rPr lang="en-US" sz="3600">
                <a:solidFill>
                  <a:schemeClr val="accent2">
                    <a:lumMod val="50000"/>
                  </a:schemeClr>
                </a:solidFill>
                <a:latin typeface="Arial" panose="020B0604020202020204" pitchFamily="34" charset="0"/>
                <a:cs typeface="Arial" panose="020B0604020202020204" pitchFamily="34" charset="0"/>
              </a:rPr>
              <a:t>Chế định pháp luật.</a:t>
            </a:r>
            <a:endParaRPr lang="vi-VN" sz="3600">
              <a:solidFill>
                <a:schemeClr val="accent2">
                  <a:lumMod val="50000"/>
                </a:schemeClr>
              </a:solidFill>
              <a:latin typeface="Arial" panose="020B0604020202020204" pitchFamily="34" charset="0"/>
              <a:cs typeface="Arial" panose="020B0604020202020204" pitchFamily="34" charset="0"/>
            </a:endParaRPr>
          </a:p>
        </p:txBody>
      </p:sp>
      <p:sp>
        <p:nvSpPr>
          <p:cNvPr id="10" name="Rectangle: Rounded Corners 9"/>
          <p:cNvSpPr/>
          <p:nvPr/>
        </p:nvSpPr>
        <p:spPr>
          <a:xfrm>
            <a:off x="3414709" y="7954014"/>
            <a:ext cx="4443413" cy="1142999"/>
          </a:xfrm>
          <a:prstGeom prst="roundRect">
            <a:avLst/>
          </a:prstGeom>
          <a:solidFill>
            <a:schemeClr val="accent6">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1" name="TextBox 10"/>
          <p:cNvSpPr txBox="1"/>
          <p:nvPr/>
        </p:nvSpPr>
        <p:spPr>
          <a:xfrm>
            <a:off x="3414710" y="8142790"/>
            <a:ext cx="4371724" cy="737574"/>
          </a:xfrm>
          <a:prstGeom prst="rect">
            <a:avLst/>
          </a:prstGeom>
          <a:noFill/>
        </p:spPr>
        <p:txBody>
          <a:bodyPr wrap="square">
            <a:spAutoFit/>
          </a:bodyPr>
          <a:lstStyle/>
          <a:p>
            <a:pPr algn="ctr">
              <a:lnSpc>
                <a:spcPct val="130000"/>
              </a:lnSpc>
            </a:pPr>
            <a:r>
              <a:rPr lang="en-US" sz="3600">
                <a:solidFill>
                  <a:schemeClr val="accent2">
                    <a:lumMod val="50000"/>
                  </a:schemeClr>
                </a:solidFill>
                <a:latin typeface="Arial" panose="020B0604020202020204" pitchFamily="34" charset="0"/>
                <a:cs typeface="Arial" panose="020B0604020202020204" pitchFamily="34" charset="0"/>
              </a:rPr>
              <a:t>C. Hệ thống luật</a:t>
            </a:r>
            <a:r>
              <a:rPr lang="vi-VN" sz="3600">
                <a:solidFill>
                  <a:schemeClr val="accent2">
                    <a:lumMod val="50000"/>
                  </a:schemeClr>
                </a:solidFill>
                <a:latin typeface="Arial" panose="020B0604020202020204" pitchFamily="34" charset="0"/>
                <a:cs typeface="Arial" panose="020B0604020202020204" pitchFamily="34" charset="0"/>
              </a:rPr>
              <a:t>.</a:t>
            </a:r>
            <a:endParaRPr lang="vi-VN" sz="3600">
              <a:solidFill>
                <a:schemeClr val="accent2">
                  <a:lumMod val="50000"/>
                </a:schemeClr>
              </a:solidFill>
              <a:latin typeface="Arial" panose="020B0604020202020204" pitchFamily="34" charset="0"/>
              <a:cs typeface="Arial" panose="020B0604020202020204" pitchFamily="34" charset="0"/>
            </a:endParaRPr>
          </a:p>
        </p:txBody>
      </p:sp>
      <p:sp>
        <p:nvSpPr>
          <p:cNvPr id="14" name="Oval 13"/>
          <p:cNvSpPr/>
          <p:nvPr/>
        </p:nvSpPr>
        <p:spPr>
          <a:xfrm>
            <a:off x="10600712" y="8202347"/>
            <a:ext cx="614363" cy="7541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81277" y="3310080"/>
            <a:ext cx="3206723" cy="6898455"/>
          </a:xfrm>
          <a:prstGeom prst="rect">
            <a:avLst/>
          </a:prstGeom>
        </p:spPr>
      </p:pic>
      <p:pic>
        <p:nvPicPr>
          <p:cNvPr id="17"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310080"/>
            <a:ext cx="3756799" cy="697692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p:bldP spid="8" grpId="0" animBg="1"/>
      <p:bldP spid="9" grpId="0"/>
      <p:bldP spid="10" grpId="0" animBg="1"/>
      <p:bldP spid="11"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pic>
        <p:nvPicPr>
          <p:cNvPr id="3" name="Picture 2"/>
          <p:cNvPicPr>
            <a:picLocks noChangeAspect="1"/>
          </p:cNvPicPr>
          <p:nvPr/>
        </p:nvPicPr>
        <p:blipFill>
          <a:blip r:embed="rId2">
            <a:alphaModFix amt="65000"/>
          </a:blip>
          <a:srcRect t="7906" b="7906"/>
          <a:stretch>
            <a:fillRect/>
          </a:stretch>
        </p:blipFill>
        <p:spPr>
          <a:xfrm>
            <a:off x="353700" y="172934"/>
            <a:ext cx="9149080" cy="10287000"/>
          </a:xfrm>
          <a:prstGeom prst="rect">
            <a:avLst/>
          </a:prstGeom>
        </p:spPr>
      </p:pic>
      <p:pic>
        <p:nvPicPr>
          <p:cNvPr id="4" name="Picture 3"/>
          <p:cNvPicPr>
            <a:picLocks noChangeAspect="1"/>
          </p:cNvPicPr>
          <p:nvPr/>
        </p:nvPicPr>
        <p:blipFill>
          <a:blip r:embed="rId3">
            <a:alphaModFix amt="65000"/>
          </a:blip>
          <a:srcRect t="7859" b="7859"/>
          <a:stretch>
            <a:fillRect/>
          </a:stretch>
        </p:blipFill>
        <p:spPr>
          <a:xfrm>
            <a:off x="9347061" y="130415"/>
            <a:ext cx="9138920" cy="10287000"/>
          </a:xfrm>
          <a:prstGeom prst="rect">
            <a:avLst/>
          </a:prstGeom>
        </p:spPr>
      </p:pic>
      <p:sp>
        <p:nvSpPr>
          <p:cNvPr id="6" name="Freeform 12"/>
          <p:cNvSpPr/>
          <p:nvPr/>
        </p:nvSpPr>
        <p:spPr>
          <a:xfrm rot="22029">
            <a:off x="2795343" y="1609724"/>
            <a:ext cx="11695956" cy="2263050"/>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6">
              <a:lumMod val="20000"/>
              <a:lumOff val="80000"/>
            </a:schemeClr>
          </a:solidFill>
        </p:spPr>
        <p:txBody>
          <a:bodyPr/>
          <a:lstStyle/>
          <a:p>
            <a:endParaRPr lang="vi-VN"/>
          </a:p>
        </p:txBody>
      </p:sp>
      <p:pic>
        <p:nvPicPr>
          <p:cNvPr id="7"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3988">
            <a:off x="6329821" y="831906"/>
            <a:ext cx="5088587" cy="1037407"/>
          </a:xfrm>
          <a:prstGeom prst="rect">
            <a:avLst/>
          </a:prstGeom>
        </p:spPr>
      </p:pic>
      <p:sp>
        <p:nvSpPr>
          <p:cNvPr id="8" name="TextBox 7"/>
          <p:cNvSpPr txBox="1"/>
          <p:nvPr/>
        </p:nvSpPr>
        <p:spPr>
          <a:xfrm>
            <a:off x="2826312" y="1868728"/>
            <a:ext cx="11277600" cy="1738296"/>
          </a:xfrm>
          <a:prstGeom prst="rect">
            <a:avLst/>
          </a:prstGeom>
          <a:noFill/>
        </p:spPr>
        <p:txBody>
          <a:bodyPr wrap="square">
            <a:spAutoFit/>
          </a:bodyPr>
          <a:lstStyle/>
          <a:p>
            <a:pPr algn="just">
              <a:lnSpc>
                <a:spcPct val="150000"/>
              </a:lnSpc>
            </a:pPr>
            <a:r>
              <a:rPr lang="en-US" sz="3800" b="1">
                <a:solidFill>
                  <a:schemeClr val="accent2">
                    <a:lumMod val="50000"/>
                  </a:schemeClr>
                </a:solidFill>
                <a:latin typeface="Arial" panose="020B0604020202020204" pitchFamily="34" charset="0"/>
                <a:cs typeface="Arial" panose="020B0604020202020204" pitchFamily="34" charset="0"/>
              </a:rPr>
              <a:t>Câu 4: </a:t>
            </a:r>
            <a:r>
              <a:rPr lang="en-US" sz="3800">
                <a:solidFill>
                  <a:schemeClr val="accent2">
                    <a:lumMod val="50000"/>
                  </a:schemeClr>
                </a:solidFill>
                <a:latin typeface="Arial" panose="020B0604020202020204" pitchFamily="34" charset="0"/>
                <a:cs typeface="Arial" panose="020B0604020202020204" pitchFamily="34" charset="0"/>
              </a:rPr>
              <a:t>Tổng hợp các quy phạm pháp luật điều chỉnh một lĩnh vực nhất định của đời sống xã hội là:</a:t>
            </a:r>
            <a:endParaRPr lang="en-US" sz="3800">
              <a:solidFill>
                <a:schemeClr val="accent2">
                  <a:lumMod val="50000"/>
                </a:schemeClr>
              </a:solidFill>
              <a:latin typeface="Arial" panose="020B0604020202020204" pitchFamily="34" charset="0"/>
              <a:cs typeface="Arial" panose="020B0604020202020204" pitchFamily="34" charset="0"/>
            </a:endParaRPr>
          </a:p>
        </p:txBody>
      </p:sp>
      <p:pic>
        <p:nvPicPr>
          <p:cNvPr id="9"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15340" y="4209779"/>
            <a:ext cx="5646311" cy="2213311"/>
          </a:xfrm>
          <a:prstGeom prst="rect">
            <a:avLst/>
          </a:prstGeom>
        </p:spPr>
      </p:pic>
      <p:sp>
        <p:nvSpPr>
          <p:cNvPr id="10" name="TextBox 9"/>
          <p:cNvSpPr txBox="1"/>
          <p:nvPr/>
        </p:nvSpPr>
        <p:spPr>
          <a:xfrm>
            <a:off x="2971800" y="4863578"/>
            <a:ext cx="5689851" cy="820674"/>
          </a:xfrm>
          <a:prstGeom prst="rect">
            <a:avLst/>
          </a:prstGeom>
          <a:noFill/>
        </p:spPr>
        <p:txBody>
          <a:bodyPr wrap="square">
            <a:spAutoFit/>
          </a:bodyPr>
          <a:lstStyle/>
          <a:p>
            <a:pPr algn="ctr">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A. Chế định luật</a:t>
            </a:r>
            <a:r>
              <a:rPr lang="vi-VN" sz="3600" b="0" i="0">
                <a:solidFill>
                  <a:srgbClr val="333333"/>
                </a:solidFill>
                <a:effectLst/>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1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15340" y="7017931"/>
            <a:ext cx="5646311" cy="2121218"/>
          </a:xfrm>
          <a:prstGeom prst="rect">
            <a:avLst/>
          </a:prstGeom>
        </p:spPr>
      </p:pic>
      <p:sp>
        <p:nvSpPr>
          <p:cNvPr id="12" name="TextBox 11"/>
          <p:cNvSpPr txBox="1"/>
          <p:nvPr/>
        </p:nvSpPr>
        <p:spPr>
          <a:xfrm>
            <a:off x="3044452" y="7649868"/>
            <a:ext cx="5584713" cy="820674"/>
          </a:xfrm>
          <a:prstGeom prst="rect">
            <a:avLst/>
          </a:prstGeom>
          <a:noFill/>
        </p:spPr>
        <p:txBody>
          <a:bodyPr wrap="square">
            <a:spAutoFit/>
          </a:bodyPr>
          <a:lstStyle/>
          <a:p>
            <a:pPr algn="ctr">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B. Ngành luật</a:t>
            </a:r>
            <a:r>
              <a:rPr lang="vi-VN" sz="3600" b="0" i="0">
                <a:solidFill>
                  <a:schemeClr val="accent2">
                    <a:lumMod val="50000"/>
                  </a:schemeClr>
                </a:solidFill>
                <a:effectLst/>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19" name="Oval 18"/>
          <p:cNvSpPr/>
          <p:nvPr/>
        </p:nvSpPr>
        <p:spPr>
          <a:xfrm>
            <a:off x="4207465" y="7764510"/>
            <a:ext cx="749072" cy="7844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70008" y="4138342"/>
            <a:ext cx="5646311" cy="2364824"/>
          </a:xfrm>
          <a:prstGeom prst="rect">
            <a:avLst/>
          </a:prstGeom>
        </p:spPr>
      </p:pic>
      <p:sp>
        <p:nvSpPr>
          <p:cNvPr id="21" name="TextBox 20"/>
          <p:cNvSpPr txBox="1"/>
          <p:nvPr/>
        </p:nvSpPr>
        <p:spPr>
          <a:xfrm>
            <a:off x="9526468" y="4792141"/>
            <a:ext cx="5689851" cy="820674"/>
          </a:xfrm>
          <a:prstGeom prst="rect">
            <a:avLst/>
          </a:prstGeom>
          <a:noFill/>
        </p:spPr>
        <p:txBody>
          <a:bodyPr wrap="square">
            <a:spAutoFit/>
          </a:bodyPr>
          <a:lstStyle/>
          <a:p>
            <a:pPr algn="ctr">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C. Hệ thống pháp luật</a:t>
            </a:r>
            <a:r>
              <a:rPr lang="vi-VN" sz="3600" b="0" i="0">
                <a:solidFill>
                  <a:srgbClr val="333333"/>
                </a:solidFill>
                <a:effectLst/>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22"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70008" y="6946493"/>
            <a:ext cx="5646311" cy="2266427"/>
          </a:xfrm>
          <a:prstGeom prst="rect">
            <a:avLst/>
          </a:prstGeom>
        </p:spPr>
      </p:pic>
      <p:sp>
        <p:nvSpPr>
          <p:cNvPr id="23" name="TextBox 22"/>
          <p:cNvSpPr txBox="1"/>
          <p:nvPr/>
        </p:nvSpPr>
        <p:spPr>
          <a:xfrm>
            <a:off x="9599120" y="7578431"/>
            <a:ext cx="5584713" cy="820674"/>
          </a:xfrm>
          <a:prstGeom prst="rect">
            <a:avLst/>
          </a:prstGeom>
          <a:noFill/>
        </p:spPr>
        <p:txBody>
          <a:bodyPr wrap="square">
            <a:spAutoFit/>
          </a:bodyPr>
          <a:lstStyle/>
          <a:p>
            <a:pPr algn="ctr">
              <a:lnSpc>
                <a:spcPct val="150000"/>
              </a:lnSpc>
            </a:pPr>
            <a:r>
              <a:rPr lang="en-US" sz="3600">
                <a:solidFill>
                  <a:schemeClr val="accent2">
                    <a:lumMod val="50000"/>
                  </a:schemeClr>
                </a:solidFill>
                <a:latin typeface="Arial" panose="020B0604020202020204" pitchFamily="34" charset="0"/>
                <a:cs typeface="Arial" panose="020B0604020202020204" pitchFamily="34" charset="0"/>
              </a:rPr>
              <a:t>D. Quy phạm pháp </a:t>
            </a:r>
            <a:r>
              <a:rPr lang="en-US" sz="3600" b="0" i="0">
                <a:solidFill>
                  <a:schemeClr val="accent2">
                    <a:lumMod val="50000"/>
                  </a:schemeClr>
                </a:solidFill>
                <a:effectLst/>
                <a:latin typeface="Arial" panose="020B0604020202020204" pitchFamily="34" charset="0"/>
                <a:cs typeface="Arial" panose="020B0604020202020204" pitchFamily="34" charset="0"/>
              </a:rPr>
              <a:t>luật</a:t>
            </a:r>
            <a:r>
              <a:rPr lang="vi-VN" sz="3600" b="0" i="0">
                <a:solidFill>
                  <a:schemeClr val="accent2">
                    <a:lumMod val="50000"/>
                  </a:schemeClr>
                </a:solidFill>
                <a:effectLst/>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25"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93651" y="4055288"/>
            <a:ext cx="3691797" cy="6252971"/>
          </a:xfrm>
          <a:prstGeom prst="rect">
            <a:avLst/>
          </a:prstGeom>
        </p:spPr>
      </p:pic>
      <p:pic>
        <p:nvPicPr>
          <p:cNvPr id="26"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9136" y="4055288"/>
            <a:ext cx="2409959" cy="624234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par>
                                <p:cTn id="49" presetID="16" presetClass="entr" presetSubtype="21"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9" grpId="0" animBg="1"/>
      <p:bldP spid="21"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53200" y="-78465"/>
            <a:ext cx="18288000" cy="10287000"/>
          </a:xfrm>
          <a:prstGeom prst="rect">
            <a:avLst/>
          </a:prstGeom>
        </p:spPr>
      </p:pic>
      <p:pic>
        <p:nvPicPr>
          <p:cNvPr id="3"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5" name="Picture 4"/>
          <p:cNvPicPr>
            <a:picLocks noChangeAspect="1"/>
          </p:cNvPicPr>
          <p:nvPr/>
        </p:nvPicPr>
        <p:blipFill>
          <a:blip r:embed="rId3">
            <a:alphaModFix amt="65000"/>
          </a:blip>
          <a:srcRect t="7859" b="7859"/>
          <a:stretch>
            <a:fillRect/>
          </a:stretch>
        </p:blipFill>
        <p:spPr>
          <a:xfrm>
            <a:off x="9304645" y="0"/>
            <a:ext cx="9138920" cy="10287000"/>
          </a:xfrm>
          <a:prstGeom prst="rect">
            <a:avLst/>
          </a:prstGeom>
        </p:spPr>
      </p:pic>
      <p:pic>
        <p:nvPicPr>
          <p:cNvPr id="7"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44529" y="1393082"/>
            <a:ext cx="11477654" cy="2511810"/>
          </a:xfrm>
          <a:prstGeom prst="rect">
            <a:avLst/>
          </a:prstGeom>
        </p:spPr>
      </p:pic>
      <p:sp>
        <p:nvSpPr>
          <p:cNvPr id="8" name="Freeform 7"/>
          <p:cNvSpPr/>
          <p:nvPr/>
        </p:nvSpPr>
        <p:spPr>
          <a:xfrm>
            <a:off x="152400" y="4684925"/>
            <a:ext cx="8677803" cy="2050079"/>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txBody>
          <a:bodyPr/>
          <a:lstStyle/>
          <a:p>
            <a:endParaRPr lang="vi-VN"/>
          </a:p>
        </p:txBody>
      </p:sp>
      <p:sp>
        <p:nvSpPr>
          <p:cNvPr id="9" name="TextBox 8"/>
          <p:cNvSpPr txBox="1"/>
          <p:nvPr/>
        </p:nvSpPr>
        <p:spPr>
          <a:xfrm>
            <a:off x="3948451" y="1797418"/>
            <a:ext cx="10267585" cy="1738296"/>
          </a:xfrm>
          <a:prstGeom prst="rect">
            <a:avLst/>
          </a:prstGeom>
          <a:noFill/>
        </p:spPr>
        <p:txBody>
          <a:bodyPr wrap="square">
            <a:spAutoFit/>
          </a:bodyPr>
          <a:lstStyle/>
          <a:p>
            <a:pPr algn="just">
              <a:lnSpc>
                <a:spcPct val="150000"/>
              </a:lnSpc>
            </a:pPr>
            <a:r>
              <a:rPr lang="en-US" sz="3800" b="1">
                <a:solidFill>
                  <a:schemeClr val="accent2">
                    <a:lumMod val="50000"/>
                  </a:schemeClr>
                </a:solidFill>
                <a:latin typeface="Arial" panose="020B0604020202020204" pitchFamily="34" charset="0"/>
                <a:cs typeface="Arial" panose="020B0604020202020204" pitchFamily="34" charset="0"/>
              </a:rPr>
              <a:t>Câu 5: </a:t>
            </a:r>
            <a:r>
              <a:rPr lang="vi-VN" sz="3800">
                <a:solidFill>
                  <a:schemeClr val="accent2">
                    <a:lumMod val="50000"/>
                  </a:schemeClr>
                </a:solidFill>
                <a:latin typeface="Arial" panose="020B0604020202020204" pitchFamily="34" charset="0"/>
                <a:cs typeface="Arial" panose="020B0604020202020204" pitchFamily="34" charset="0"/>
              </a:rPr>
              <a:t>Nội dung nào dưới đây </a:t>
            </a:r>
            <a:r>
              <a:rPr lang="vi-VN" sz="3800" b="1">
                <a:solidFill>
                  <a:schemeClr val="accent2">
                    <a:lumMod val="50000"/>
                  </a:schemeClr>
                </a:solidFill>
                <a:latin typeface="Arial" panose="020B0604020202020204" pitchFamily="34" charset="0"/>
                <a:cs typeface="Arial" panose="020B0604020202020204" pitchFamily="34" charset="0"/>
              </a:rPr>
              <a:t>không</a:t>
            </a:r>
            <a:r>
              <a:rPr lang="vi-VN" sz="3800">
                <a:solidFill>
                  <a:schemeClr val="accent2">
                    <a:lumMod val="50000"/>
                  </a:schemeClr>
                </a:solidFill>
                <a:latin typeface="Arial" panose="020B0604020202020204" pitchFamily="34" charset="0"/>
                <a:cs typeface="Arial" panose="020B0604020202020204" pitchFamily="34" charset="0"/>
              </a:rPr>
              <a:t> phải là đặc điểm của văn bản áp dụng pháp luật?</a:t>
            </a:r>
            <a:endParaRPr lang="en-US" sz="3800" i="1">
              <a:latin typeface="Arial" panose="020B0604020202020204" pitchFamily="34" charset="0"/>
              <a:cs typeface="Arial" panose="020B0604020202020204" pitchFamily="34" charset="0"/>
            </a:endParaRPr>
          </a:p>
        </p:txBody>
      </p:sp>
      <p:sp>
        <p:nvSpPr>
          <p:cNvPr id="10" name="TextBox 9"/>
          <p:cNvSpPr txBox="1"/>
          <p:nvPr/>
        </p:nvSpPr>
        <p:spPr>
          <a:xfrm>
            <a:off x="291041" y="4813368"/>
            <a:ext cx="8386763" cy="1651671"/>
          </a:xfrm>
          <a:prstGeom prst="rect">
            <a:avLst/>
          </a:prstGeom>
          <a:noFill/>
        </p:spPr>
        <p:txBody>
          <a:bodyPr wrap="square">
            <a:spAutoFit/>
          </a:bodyPr>
          <a:lstStyle/>
          <a:p>
            <a:pPr algn="just">
              <a:lnSpc>
                <a:spcPct val="150000"/>
              </a:lnSpc>
            </a:pPr>
            <a:r>
              <a:rPr lang="vi-VN" sz="3600" b="0" i="0">
                <a:solidFill>
                  <a:schemeClr val="accent2">
                    <a:lumMod val="50000"/>
                  </a:schemeClr>
                </a:solidFill>
                <a:effectLst/>
                <a:latin typeface="Arial" panose="020B0604020202020204" pitchFamily="34" charset="0"/>
                <a:cs typeface="Arial" panose="020B0604020202020204" pitchFamily="34" charset="0"/>
              </a:rPr>
              <a:t>A.</a:t>
            </a:r>
            <a:r>
              <a:rPr lang="en-US" sz="3600" b="0" i="0">
                <a:solidFill>
                  <a:schemeClr val="accent2">
                    <a:lumMod val="50000"/>
                  </a:schemeClr>
                </a:solidFill>
                <a:effectLst/>
                <a:latin typeface="Arial" panose="020B0604020202020204" pitchFamily="34" charset="0"/>
                <a:cs typeface="Arial" panose="020B0604020202020204" pitchFamily="34" charset="0"/>
              </a:rPr>
              <a:t> </a:t>
            </a:r>
            <a:r>
              <a:rPr lang="en-US" sz="3600">
                <a:solidFill>
                  <a:schemeClr val="accent2">
                    <a:lumMod val="50000"/>
                  </a:schemeClr>
                </a:solidFill>
                <a:latin typeface="Arial" panose="020B0604020202020204" pitchFamily="34" charset="0"/>
                <a:cs typeface="Arial" panose="020B0604020202020204" pitchFamily="34" charset="0"/>
              </a:rPr>
              <a:t>C</a:t>
            </a:r>
            <a:r>
              <a:rPr lang="vi-VN" sz="3600">
                <a:solidFill>
                  <a:schemeClr val="accent2">
                    <a:lumMod val="50000"/>
                  </a:schemeClr>
                </a:solidFill>
                <a:cs typeface="Arial" panose="020B0604020202020204" pitchFamily="34" charset="0"/>
              </a:rPr>
              <a:t>ơ quan</a:t>
            </a:r>
            <a:r>
              <a:rPr lang="en-US" sz="3600">
                <a:solidFill>
                  <a:schemeClr val="accent2">
                    <a:lumMod val="50000"/>
                  </a:schemeClr>
                </a:solidFill>
                <a:cs typeface="Arial" panose="020B0604020202020204" pitchFamily="34" charset="0"/>
              </a:rPr>
              <a:t> </a:t>
            </a:r>
            <a:r>
              <a:rPr lang="vi-VN" sz="3600">
                <a:solidFill>
                  <a:schemeClr val="accent2">
                    <a:lumMod val="50000"/>
                  </a:schemeClr>
                </a:solidFill>
                <a:cs typeface="Arial" panose="020B0604020202020204" pitchFamily="34" charset="0"/>
              </a:rPr>
              <a:t>nhà nước có thẩm quyề</a:t>
            </a:r>
            <a:r>
              <a:rPr lang="en-US" sz="3600">
                <a:solidFill>
                  <a:schemeClr val="accent2">
                    <a:lumMod val="50000"/>
                  </a:schemeClr>
                </a:solidFill>
                <a:latin typeface="Arial" panose="020B0604020202020204" pitchFamily="34" charset="0"/>
                <a:cs typeface="Arial" panose="020B0604020202020204" pitchFamily="34" charset="0"/>
              </a:rPr>
              <a:t>n</a:t>
            </a:r>
            <a:r>
              <a:rPr lang="en-US" sz="3600">
                <a:solidFill>
                  <a:schemeClr val="accent2">
                    <a:lumMod val="50000"/>
                  </a:schemeClr>
                </a:solidFill>
                <a:cs typeface="Arial" panose="020B0604020202020204" pitchFamily="34" charset="0"/>
              </a:rPr>
              <a:t> </a:t>
            </a:r>
            <a:r>
              <a:rPr lang="vi-VN" sz="3600">
                <a:solidFill>
                  <a:schemeClr val="accent2">
                    <a:lumMod val="50000"/>
                  </a:schemeClr>
                </a:solidFill>
                <a:cs typeface="Arial" panose="020B0604020202020204" pitchFamily="34" charset="0"/>
              </a:rPr>
              <a:t>ban hành theo thủ tục, trình tự luật định.</a:t>
            </a:r>
            <a:endParaRPr lang="en-US" sz="3600">
              <a:solidFill>
                <a:schemeClr val="accent2">
                  <a:lumMod val="50000"/>
                </a:schemeClr>
              </a:solidFill>
              <a:latin typeface="Arial" panose="020B0604020202020204" pitchFamily="34" charset="0"/>
              <a:cs typeface="Arial" panose="020B0604020202020204" pitchFamily="34" charset="0"/>
            </a:endParaRPr>
          </a:p>
        </p:txBody>
      </p:sp>
      <p:sp>
        <p:nvSpPr>
          <p:cNvPr id="18" name="Freeform 7"/>
          <p:cNvSpPr/>
          <p:nvPr/>
        </p:nvSpPr>
        <p:spPr>
          <a:xfrm>
            <a:off x="295804" y="7346864"/>
            <a:ext cx="8478532" cy="2050079"/>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txBody>
          <a:bodyPr/>
          <a:lstStyle/>
          <a:p>
            <a:endParaRPr lang="vi-VN"/>
          </a:p>
        </p:txBody>
      </p:sp>
      <p:sp>
        <p:nvSpPr>
          <p:cNvPr id="19" name="TextBox 18"/>
          <p:cNvSpPr txBox="1"/>
          <p:nvPr/>
        </p:nvSpPr>
        <p:spPr>
          <a:xfrm>
            <a:off x="583916" y="7448345"/>
            <a:ext cx="7902307" cy="1651671"/>
          </a:xfrm>
          <a:prstGeom prst="rect">
            <a:avLst/>
          </a:prstGeom>
          <a:noFill/>
        </p:spPr>
        <p:txBody>
          <a:bodyPr wrap="square">
            <a:spAutoFit/>
          </a:bodyPr>
          <a:lstStyle/>
          <a:p>
            <a:pPr algn="just">
              <a:lnSpc>
                <a:spcPct val="150000"/>
              </a:lnSpc>
            </a:pPr>
            <a:r>
              <a:rPr lang="en-US" sz="3600">
                <a:solidFill>
                  <a:schemeClr val="accent2">
                    <a:lumMod val="50000"/>
                  </a:schemeClr>
                </a:solidFill>
                <a:latin typeface="Arial" panose="020B0604020202020204" pitchFamily="34" charset="0"/>
                <a:cs typeface="Arial" panose="020B0604020202020204" pitchFamily="34" charset="0"/>
              </a:rPr>
              <a:t>B. </a:t>
            </a:r>
            <a:r>
              <a:rPr lang="vi-VN" sz="3600">
                <a:solidFill>
                  <a:schemeClr val="accent2">
                    <a:lumMod val="50000"/>
                  </a:schemeClr>
                </a:solidFill>
                <a:cs typeface="Arial" panose="020B0604020202020204" pitchFamily="34" charset="0"/>
              </a:rPr>
              <a:t>Mang tính cá biệt, chỉ hướng tới một cá nhân, cơ quan, tổ chức cụ thể.</a:t>
            </a:r>
            <a:endParaRPr lang="vi-VN" sz="3600">
              <a:solidFill>
                <a:schemeClr val="accent2">
                  <a:lumMod val="50000"/>
                </a:schemeClr>
              </a:solidFill>
              <a:cs typeface="Arial" panose="020B0604020202020204" pitchFamily="34" charset="0"/>
            </a:endParaRPr>
          </a:p>
        </p:txBody>
      </p:sp>
      <p:sp>
        <p:nvSpPr>
          <p:cNvPr id="20" name="Freeform 7"/>
          <p:cNvSpPr/>
          <p:nvPr/>
        </p:nvSpPr>
        <p:spPr>
          <a:xfrm>
            <a:off x="8959677" y="4675400"/>
            <a:ext cx="9032519" cy="2050079"/>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txBody>
          <a:bodyPr/>
          <a:lstStyle/>
          <a:p>
            <a:endParaRPr lang="en-US"/>
          </a:p>
        </p:txBody>
      </p:sp>
      <p:sp>
        <p:nvSpPr>
          <p:cNvPr id="21" name="TextBox 20"/>
          <p:cNvSpPr txBox="1"/>
          <p:nvPr/>
        </p:nvSpPr>
        <p:spPr>
          <a:xfrm>
            <a:off x="9090800" y="5222261"/>
            <a:ext cx="8918565" cy="833883"/>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C</a:t>
            </a:r>
            <a:r>
              <a:rPr lang="vi-VN" sz="3600" b="0" i="0">
                <a:solidFill>
                  <a:schemeClr val="accent2">
                    <a:lumMod val="50000"/>
                  </a:schemeClr>
                </a:solidFill>
                <a:effectLst/>
                <a:latin typeface="Arial" panose="020B0604020202020204" pitchFamily="34" charset="0"/>
                <a:cs typeface="Arial" panose="020B0604020202020204" pitchFamily="34" charset="0"/>
              </a:rPr>
              <a:t>.</a:t>
            </a:r>
            <a:r>
              <a:rPr lang="en-US" sz="3600" b="0" i="0">
                <a:solidFill>
                  <a:schemeClr val="accent2">
                    <a:lumMod val="50000"/>
                  </a:schemeClr>
                </a:solidFill>
                <a:effectLst/>
                <a:latin typeface="Arial" panose="020B0604020202020204" pitchFamily="34" charset="0"/>
                <a:cs typeface="Arial" panose="020B0604020202020204" pitchFamily="34" charset="0"/>
              </a:rPr>
              <a:t> </a:t>
            </a:r>
            <a:r>
              <a:rPr lang="vi-VN" sz="3600">
                <a:solidFill>
                  <a:schemeClr val="accent2">
                    <a:lumMod val="50000"/>
                  </a:schemeClr>
                </a:solidFill>
                <a:cs typeface="Arial" panose="020B0604020202020204" pitchFamily="34" charset="0"/>
              </a:rPr>
              <a:t>Được áp dụng nhiều lần trong thực tiễn</a:t>
            </a:r>
            <a:r>
              <a:rPr lang="en-US" sz="3600">
                <a:solidFill>
                  <a:schemeClr val="accent2">
                    <a:lumMod val="50000"/>
                  </a:schemeClr>
                </a:solidFill>
                <a:cs typeface="Arial" panose="020B0604020202020204" pitchFamily="34" charset="0"/>
              </a:rPr>
              <a:t>.</a:t>
            </a:r>
            <a:endParaRPr lang="en-US" sz="3600">
              <a:solidFill>
                <a:schemeClr val="accent2">
                  <a:lumMod val="50000"/>
                </a:schemeClr>
              </a:solidFill>
              <a:latin typeface="Arial" panose="020B0604020202020204" pitchFamily="34" charset="0"/>
              <a:cs typeface="Arial" panose="020B0604020202020204" pitchFamily="34" charset="0"/>
            </a:endParaRPr>
          </a:p>
        </p:txBody>
      </p:sp>
      <p:sp>
        <p:nvSpPr>
          <p:cNvPr id="22" name="Freeform 7"/>
          <p:cNvSpPr/>
          <p:nvPr/>
        </p:nvSpPr>
        <p:spPr>
          <a:xfrm>
            <a:off x="8983847" y="7396471"/>
            <a:ext cx="8313554" cy="2050079"/>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txBody>
          <a:bodyPr/>
          <a:lstStyle/>
          <a:p>
            <a:endParaRPr lang="en-US"/>
          </a:p>
        </p:txBody>
      </p:sp>
      <p:sp>
        <p:nvSpPr>
          <p:cNvPr id="23" name="TextBox 22"/>
          <p:cNvSpPr txBox="1"/>
          <p:nvPr/>
        </p:nvSpPr>
        <p:spPr>
          <a:xfrm>
            <a:off x="9677400" y="7595674"/>
            <a:ext cx="7196778" cy="1651671"/>
          </a:xfrm>
          <a:prstGeom prst="rect">
            <a:avLst/>
          </a:prstGeom>
          <a:noFill/>
        </p:spPr>
        <p:txBody>
          <a:bodyPr wrap="square">
            <a:spAutoFit/>
          </a:bodyPr>
          <a:lstStyle/>
          <a:p>
            <a:pPr algn="just">
              <a:lnSpc>
                <a:spcPct val="150000"/>
              </a:lnSpc>
            </a:pPr>
            <a:r>
              <a:rPr lang="en-US" sz="3600">
                <a:solidFill>
                  <a:schemeClr val="accent2">
                    <a:lumMod val="50000"/>
                  </a:schemeClr>
                </a:solidFill>
                <a:latin typeface="Arial" panose="020B0604020202020204" pitchFamily="34" charset="0"/>
                <a:cs typeface="Arial" panose="020B0604020202020204" pitchFamily="34" charset="0"/>
              </a:rPr>
              <a:t>D. </a:t>
            </a:r>
            <a:r>
              <a:rPr lang="vi-VN" sz="3600">
                <a:solidFill>
                  <a:schemeClr val="accent2">
                    <a:lumMod val="50000"/>
                  </a:schemeClr>
                </a:solidFill>
                <a:cs typeface="Arial" panose="020B0604020202020204" pitchFamily="34" charset="0"/>
              </a:rPr>
              <a:t>Được bảo đảm thực hiện bằng sức mạnh cưỡng chế nhà nước</a:t>
            </a:r>
            <a:r>
              <a:rPr lang="en-US" sz="3600">
                <a:solidFill>
                  <a:schemeClr val="accent2">
                    <a:lumMod val="50000"/>
                  </a:schemeClr>
                </a:solidFill>
                <a:cs typeface="Arial" panose="020B0604020202020204" pitchFamily="34" charset="0"/>
              </a:rPr>
              <a:t>.</a:t>
            </a:r>
            <a:endParaRPr lang="en-US" sz="3600">
              <a:solidFill>
                <a:schemeClr val="accent2">
                  <a:lumMod val="50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916" y="781222"/>
            <a:ext cx="3176069" cy="3176069"/>
          </a:xfrm>
          <a:prstGeom prst="rect">
            <a:avLst/>
          </a:prstGeom>
        </p:spPr>
      </p:pic>
      <p:sp>
        <p:nvSpPr>
          <p:cNvPr id="25" name="Oval 24"/>
          <p:cNvSpPr/>
          <p:nvPr/>
        </p:nvSpPr>
        <p:spPr>
          <a:xfrm>
            <a:off x="9090800" y="5372100"/>
            <a:ext cx="586600" cy="7625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horizontal)">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9" grpId="0"/>
      <p:bldP spid="20" grpId="0" animBg="1"/>
      <p:bldP spid="21" grpId="0"/>
      <p:bldP spid="22" grpId="0" animBg="1"/>
      <p:bldP spid="23" grpId="0"/>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0888" y="1799040"/>
            <a:ext cx="14499757" cy="4876800"/>
          </a:xfrm>
          <a:prstGeom prst="rect">
            <a:avLst/>
          </a:prstGeom>
        </p:spPr>
      </p:pic>
      <p:sp>
        <p:nvSpPr>
          <p:cNvPr id="14" name="TextBox 14"/>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5" name="TextBox 15"/>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6" name="TextBox 16"/>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17" name="TextBox 17"/>
          <p:cNvSpPr txBox="1"/>
          <p:nvPr/>
        </p:nvSpPr>
        <p:spPr>
          <a:xfrm>
            <a:off x="208400" y="3038971"/>
            <a:ext cx="14195713" cy="2396938"/>
          </a:xfrm>
          <a:prstGeom prst="rect">
            <a:avLst/>
          </a:prstGeom>
        </p:spPr>
        <p:txBody>
          <a:bodyPr wrap="square" lIns="0" tIns="0" rIns="0" bIns="0" rtlCol="0" anchor="t">
            <a:spAutoFit/>
          </a:bodyPr>
          <a:lstStyle/>
          <a:p>
            <a:pPr algn="ctr">
              <a:lnSpc>
                <a:spcPts val="9900"/>
              </a:lnSpc>
            </a:pPr>
            <a:r>
              <a:rPr lang="en-US" sz="6000" b="1">
                <a:solidFill>
                  <a:srgbClr val="3E2A1E"/>
                </a:solidFill>
                <a:latin typeface="Arial" panose="020B0604020202020204" pitchFamily="34" charset="0"/>
                <a:cs typeface="Arial" panose="020B0604020202020204" pitchFamily="34" charset="0"/>
              </a:rPr>
              <a:t>NHIỆM VỤ 2: </a:t>
            </a:r>
            <a:endParaRPr lang="en-US" sz="6000" b="1">
              <a:solidFill>
                <a:srgbClr val="3E2A1E"/>
              </a:solidFill>
              <a:latin typeface="Arial" panose="020B0604020202020204" pitchFamily="34" charset="0"/>
              <a:cs typeface="Arial" panose="020B0604020202020204" pitchFamily="34" charset="0"/>
            </a:endParaRPr>
          </a:p>
          <a:p>
            <a:pPr algn="ctr">
              <a:lnSpc>
                <a:spcPts val="9900"/>
              </a:lnSpc>
            </a:pPr>
            <a:r>
              <a:rPr lang="en-US" sz="6000" b="1">
                <a:solidFill>
                  <a:srgbClr val="3E2A1E"/>
                </a:solidFill>
                <a:latin typeface="Arial" panose="020B0604020202020204" pitchFamily="34" charset="0"/>
                <a:cs typeface="Arial" panose="020B0604020202020204" pitchFamily="34" charset="0"/>
              </a:rPr>
              <a:t>TRẢ LỜI CÂU HỎI BÀI TẬP SGK</a:t>
            </a:r>
            <a:endParaRPr lang="en-US" sz="6000" b="1">
              <a:solidFill>
                <a:srgbClr val="3E2A1E"/>
              </a:solidFill>
              <a:latin typeface="Arial" panose="020B0604020202020204" pitchFamily="34" charset="0"/>
              <a:cs typeface="Arial" panose="020B0604020202020204" pitchFamily="34" charset="0"/>
            </a:endParaRPr>
          </a:p>
        </p:txBody>
      </p:sp>
      <p:pic>
        <p:nvPicPr>
          <p:cNvPr id="20"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97000" y="3268260"/>
            <a:ext cx="3200399" cy="700758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11151" y="-15915"/>
            <a:ext cx="18288000" cy="10287000"/>
          </a:xfrm>
          <a:prstGeom prst="rect">
            <a:avLst/>
          </a:prstGeom>
        </p:spPr>
      </p:pic>
      <p:grpSp>
        <p:nvGrpSpPr>
          <p:cNvPr id="6" name="Group 6"/>
          <p:cNvGrpSpPr/>
          <p:nvPr/>
        </p:nvGrpSpPr>
        <p:grpSpPr>
          <a:xfrm>
            <a:off x="0" y="9742498"/>
            <a:ext cx="18288000" cy="544501"/>
            <a:chOff x="0" y="0"/>
            <a:chExt cx="118717047" cy="6677834"/>
          </a:xfrm>
        </p:grpSpPr>
        <p:sp>
          <p:nvSpPr>
            <p:cNvPr id="7" name="Freeform 7"/>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8" name="Freeform 8"/>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11" name="Group 11"/>
          <p:cNvGrpSpPr/>
          <p:nvPr/>
        </p:nvGrpSpPr>
        <p:grpSpPr>
          <a:xfrm>
            <a:off x="0" y="0"/>
            <a:ext cx="18288000" cy="1028700"/>
            <a:chOff x="0" y="0"/>
            <a:chExt cx="118717047" cy="6677834"/>
          </a:xfrm>
        </p:grpSpPr>
        <p:sp>
          <p:nvSpPr>
            <p:cNvPr id="12" name="Freeform 12"/>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3" name="Freeform 13"/>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96881" y="1430336"/>
            <a:ext cx="8368701" cy="2272613"/>
          </a:xfrm>
          <a:prstGeom prst="rect">
            <a:avLst/>
          </a:prstGeom>
        </p:spPr>
      </p:pic>
      <p:sp>
        <p:nvSpPr>
          <p:cNvPr id="17" name="TextBox 17"/>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8" name="TextBox 18"/>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9" name="TextBox 19"/>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7" name="TextBox 27"/>
          <p:cNvSpPr txBox="1"/>
          <p:nvPr/>
        </p:nvSpPr>
        <p:spPr>
          <a:xfrm>
            <a:off x="4782593" y="2102943"/>
            <a:ext cx="8269962" cy="809261"/>
          </a:xfrm>
          <a:prstGeom prst="rect">
            <a:avLst/>
          </a:prstGeom>
        </p:spPr>
        <p:txBody>
          <a:bodyPr wrap="square" lIns="0" tIns="0" rIns="0" bIns="0" rtlCol="0" anchor="t">
            <a:spAutoFit/>
          </a:bodyPr>
          <a:lstStyle/>
          <a:p>
            <a:pPr algn="ctr">
              <a:lnSpc>
                <a:spcPct val="150000"/>
              </a:lnSpc>
            </a:pPr>
            <a:r>
              <a:rPr lang="en-US" sz="4000" b="1">
                <a:solidFill>
                  <a:srgbClr val="3E2A1E"/>
                </a:solidFill>
                <a:latin typeface="Arial" panose="020B0604020202020204" pitchFamily="34" charset="0"/>
                <a:cs typeface="Arial" panose="020B0604020202020204" pitchFamily="34" charset="0"/>
              </a:rPr>
              <a:t>Bài tập 1 – SGK tr.80. 81</a:t>
            </a:r>
            <a:endParaRPr lang="en-US" sz="4000" b="1">
              <a:solidFill>
                <a:srgbClr val="3E2A1E"/>
              </a:solidFill>
              <a:latin typeface="Arial" panose="020B0604020202020204" pitchFamily="34" charset="0"/>
              <a:cs typeface="Arial" panose="020B0604020202020204" pitchFamily="34" charset="0"/>
            </a:endParaRPr>
          </a:p>
        </p:txBody>
      </p:sp>
      <p:pic>
        <p:nvPicPr>
          <p:cNvPr id="3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57200" y="3717033"/>
            <a:ext cx="4226698" cy="6568136"/>
          </a:xfrm>
          <a:prstGeom prst="rect">
            <a:avLst/>
          </a:prstGeom>
        </p:spPr>
      </p:pic>
      <p:sp>
        <p:nvSpPr>
          <p:cNvPr id="36" name="TextBox 17"/>
          <p:cNvSpPr txBox="1"/>
          <p:nvPr/>
        </p:nvSpPr>
        <p:spPr>
          <a:xfrm>
            <a:off x="3657600" y="4105933"/>
            <a:ext cx="8368701" cy="1127360"/>
          </a:xfrm>
          <a:prstGeom prst="rect">
            <a:avLst/>
          </a:prstGeom>
        </p:spPr>
        <p:txBody>
          <a:bodyPr wrap="square" lIns="0" tIns="0" rIns="0" bIns="0" rtlCol="0" anchor="t">
            <a:spAutoFit/>
          </a:bodyPr>
          <a:lstStyle/>
          <a:p>
            <a:pPr algn="ctr">
              <a:lnSpc>
                <a:spcPts val="9900"/>
              </a:lnSpc>
            </a:pPr>
            <a:r>
              <a:rPr lang="en-US" sz="4800" b="1">
                <a:solidFill>
                  <a:srgbClr val="3E2A1E"/>
                </a:solidFill>
                <a:latin typeface="Arial" panose="020B0604020202020204" pitchFamily="34" charset="0"/>
                <a:cs typeface="Arial" panose="020B0604020202020204" pitchFamily="34" charset="0"/>
              </a:rPr>
              <a:t>THẢO LUẬN NHÓM ĐÔI</a:t>
            </a:r>
            <a:endParaRPr lang="en-US" sz="4800" b="1">
              <a:solidFill>
                <a:srgbClr val="3E2A1E"/>
              </a:solidFill>
              <a:latin typeface="Arial" panose="020B0604020202020204" pitchFamily="34" charset="0"/>
              <a:cs typeface="Arial" panose="020B0604020202020204" pitchFamily="34" charset="0"/>
            </a:endParaRPr>
          </a:p>
        </p:txBody>
      </p:sp>
      <p:sp>
        <p:nvSpPr>
          <p:cNvPr id="37" name="Rounded Rectangular Callout 9"/>
          <p:cNvSpPr/>
          <p:nvPr/>
        </p:nvSpPr>
        <p:spPr>
          <a:xfrm>
            <a:off x="5855145" y="5970387"/>
            <a:ext cx="8368701" cy="2755916"/>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Các nhận định trong bài tập 1 SGK tr.80, 81 đúng hay sai? Vì sao?</a:t>
            </a:r>
            <a:endParaRPr lang="vi-VN" sz="4000" dirty="0">
              <a:solidFill>
                <a:schemeClr val="tx1"/>
              </a:solidFill>
              <a:latin typeface="Arial" panose="020B0604020202020204" pitchFamily="34" charset="0"/>
              <a:cs typeface="Arial" panose="020B0604020202020204" pitchFamily="34" charset="0"/>
            </a:endParaRPr>
          </a:p>
        </p:txBody>
      </p:sp>
      <p:pic>
        <p:nvPicPr>
          <p:cNvPr id="38"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09590" y="6987017"/>
            <a:ext cx="3213982" cy="321398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53200" y="-78465"/>
            <a:ext cx="18288000" cy="10287000"/>
          </a:xfrm>
          <a:prstGeom prst="rect">
            <a:avLst/>
          </a:prstGeom>
        </p:spPr>
      </p:pic>
      <p:sp>
        <p:nvSpPr>
          <p:cNvPr id="3" name="Freeform 12"/>
          <p:cNvSpPr/>
          <p:nvPr/>
        </p:nvSpPr>
        <p:spPr>
          <a:xfrm rot="22029">
            <a:off x="386568" y="1218762"/>
            <a:ext cx="8145278" cy="1764273"/>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5">
              <a:lumMod val="20000"/>
              <a:lumOff val="80000"/>
            </a:schemeClr>
          </a:solidFill>
        </p:spPr>
        <p:txBody>
          <a:bodyPr/>
          <a:lstStyle/>
          <a:p>
            <a:endParaRPr lang="vi-VN"/>
          </a:p>
        </p:txBody>
      </p:sp>
      <p:pic>
        <p:nvPicPr>
          <p:cNvPr id="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3988">
            <a:off x="2693581" y="862462"/>
            <a:ext cx="3715642" cy="757506"/>
          </a:xfrm>
          <a:prstGeom prst="rect">
            <a:avLst/>
          </a:prstGeom>
        </p:spPr>
      </p:pic>
      <p:sp>
        <p:nvSpPr>
          <p:cNvPr id="5" name="TextBox 4"/>
          <p:cNvSpPr txBox="1"/>
          <p:nvPr/>
        </p:nvSpPr>
        <p:spPr>
          <a:xfrm>
            <a:off x="471596" y="1630093"/>
            <a:ext cx="8159614" cy="861133"/>
          </a:xfrm>
          <a:prstGeom prst="rect">
            <a:avLst/>
          </a:prstGeom>
          <a:noFill/>
        </p:spPr>
        <p:txBody>
          <a:bodyPr wrap="square">
            <a:spAutoFit/>
          </a:bodyPr>
          <a:lstStyle/>
          <a:p>
            <a:pPr algn="just">
              <a:lnSpc>
                <a:spcPct val="150000"/>
              </a:lnSpc>
            </a:pPr>
            <a:r>
              <a:rPr lang="en-US" sz="3800">
                <a:solidFill>
                  <a:schemeClr val="accent2">
                    <a:lumMod val="50000"/>
                  </a:schemeClr>
                </a:solidFill>
                <a:latin typeface="Arial" panose="020B0604020202020204" pitchFamily="34" charset="0"/>
                <a:cs typeface="Arial" panose="020B0604020202020204" pitchFamily="34" charset="0"/>
              </a:rPr>
              <a:t>a. </a:t>
            </a:r>
            <a:r>
              <a:rPr lang="en-US" sz="3800" b="1">
                <a:solidFill>
                  <a:schemeClr val="accent2">
                    <a:lumMod val="50000"/>
                  </a:schemeClr>
                </a:solidFill>
                <a:latin typeface="Arial" panose="020B0604020202020204" pitchFamily="34" charset="0"/>
                <a:cs typeface="Arial" panose="020B0604020202020204" pitchFamily="34" charset="0"/>
              </a:rPr>
              <a:t>Sai, </a:t>
            </a:r>
            <a:r>
              <a:rPr lang="en-US" sz="3800">
                <a:solidFill>
                  <a:schemeClr val="accent2">
                    <a:lumMod val="50000"/>
                  </a:schemeClr>
                </a:solidFill>
                <a:latin typeface="Arial" panose="020B0604020202020204" pitchFamily="34" charset="0"/>
                <a:cs typeface="Arial" panose="020B0604020202020204" pitchFamily="34" charset="0"/>
              </a:rPr>
              <a:t>đây là văn bản hành chính.</a:t>
            </a:r>
            <a:endParaRPr lang="en-US" sz="3800">
              <a:solidFill>
                <a:schemeClr val="accent2">
                  <a:lumMod val="50000"/>
                </a:schemeClr>
              </a:solidFill>
              <a:latin typeface="Arial" panose="020B0604020202020204" pitchFamily="34" charset="0"/>
              <a:cs typeface="Arial" panose="020B0604020202020204" pitchFamily="34" charset="0"/>
            </a:endParaRPr>
          </a:p>
        </p:txBody>
      </p:sp>
      <p:sp>
        <p:nvSpPr>
          <p:cNvPr id="6" name="Freeform 12"/>
          <p:cNvSpPr/>
          <p:nvPr/>
        </p:nvSpPr>
        <p:spPr>
          <a:xfrm rot="22029">
            <a:off x="235757" y="4126082"/>
            <a:ext cx="9121583" cy="2263050"/>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2">
              <a:lumMod val="20000"/>
              <a:lumOff val="80000"/>
            </a:schemeClr>
          </a:solidFill>
        </p:spPr>
        <p:txBody>
          <a:bodyPr/>
          <a:lstStyle/>
          <a:p>
            <a:endParaRPr lang="vi-VN"/>
          </a:p>
        </p:txBody>
      </p:sp>
      <p:pic>
        <p:nvPicPr>
          <p:cNvPr id="7"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3988">
            <a:off x="2591031" y="3809401"/>
            <a:ext cx="3715642" cy="757506"/>
          </a:xfrm>
          <a:prstGeom prst="rect">
            <a:avLst/>
          </a:prstGeom>
        </p:spPr>
      </p:pic>
      <p:sp>
        <p:nvSpPr>
          <p:cNvPr id="8" name="TextBox 7"/>
          <p:cNvSpPr txBox="1"/>
          <p:nvPr/>
        </p:nvSpPr>
        <p:spPr>
          <a:xfrm>
            <a:off x="321585" y="4660408"/>
            <a:ext cx="9339263" cy="861133"/>
          </a:xfrm>
          <a:prstGeom prst="rect">
            <a:avLst/>
          </a:prstGeom>
          <a:noFill/>
        </p:spPr>
        <p:txBody>
          <a:bodyPr wrap="square">
            <a:spAutoFit/>
          </a:bodyPr>
          <a:lstStyle/>
          <a:p>
            <a:pPr algn="just">
              <a:lnSpc>
                <a:spcPct val="150000"/>
              </a:lnSpc>
            </a:pPr>
            <a:r>
              <a:rPr lang="en-US" sz="3800">
                <a:solidFill>
                  <a:schemeClr val="accent2">
                    <a:lumMod val="50000"/>
                  </a:schemeClr>
                </a:solidFill>
                <a:latin typeface="Arial" panose="020B0604020202020204" pitchFamily="34" charset="0"/>
                <a:cs typeface="Arial" panose="020B0604020202020204" pitchFamily="34" charset="0"/>
              </a:rPr>
              <a:t>b. </a:t>
            </a:r>
            <a:r>
              <a:rPr lang="en-US" sz="3800" b="1">
                <a:solidFill>
                  <a:schemeClr val="accent2">
                    <a:lumMod val="50000"/>
                  </a:schemeClr>
                </a:solidFill>
                <a:latin typeface="Arial" panose="020B0604020202020204" pitchFamily="34" charset="0"/>
                <a:cs typeface="Arial" panose="020B0604020202020204" pitchFamily="34" charset="0"/>
              </a:rPr>
              <a:t>Sai, </a:t>
            </a:r>
            <a:r>
              <a:rPr lang="en-US" sz="3800">
                <a:solidFill>
                  <a:schemeClr val="accent2">
                    <a:lumMod val="50000"/>
                  </a:schemeClr>
                </a:solidFill>
                <a:latin typeface="Arial" panose="020B0604020202020204" pitchFamily="34" charset="0"/>
                <a:cs typeface="Arial" panose="020B0604020202020204" pitchFamily="34" charset="0"/>
              </a:rPr>
              <a:t>đây là văn bản áp dụng pháp luật.</a:t>
            </a:r>
            <a:endParaRPr lang="en-US" sz="3800">
              <a:solidFill>
                <a:schemeClr val="accent2">
                  <a:lumMod val="50000"/>
                </a:schemeClr>
              </a:solidFill>
              <a:latin typeface="Arial" panose="020B0604020202020204" pitchFamily="34" charset="0"/>
              <a:cs typeface="Arial" panose="020B0604020202020204" pitchFamily="34" charset="0"/>
            </a:endParaRPr>
          </a:p>
        </p:txBody>
      </p:sp>
      <p:sp>
        <p:nvSpPr>
          <p:cNvPr id="13" name="Freeform 12"/>
          <p:cNvSpPr/>
          <p:nvPr/>
        </p:nvSpPr>
        <p:spPr>
          <a:xfrm rot="22029">
            <a:off x="472855" y="7342523"/>
            <a:ext cx="8520038" cy="2263050"/>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4">
              <a:lumMod val="20000"/>
              <a:lumOff val="80000"/>
            </a:schemeClr>
          </a:solidFill>
        </p:spPr>
        <p:txBody>
          <a:bodyPr/>
          <a:lstStyle/>
          <a:p>
            <a:endParaRPr lang="vi-VN"/>
          </a:p>
        </p:txBody>
      </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988">
            <a:off x="2614842" y="7026403"/>
            <a:ext cx="3715642" cy="757506"/>
          </a:xfrm>
          <a:prstGeom prst="rect">
            <a:avLst/>
          </a:prstGeom>
        </p:spPr>
      </p:pic>
      <p:sp>
        <p:nvSpPr>
          <p:cNvPr id="15" name="TextBox 14"/>
          <p:cNvSpPr txBox="1"/>
          <p:nvPr/>
        </p:nvSpPr>
        <p:spPr>
          <a:xfrm>
            <a:off x="700538" y="7660986"/>
            <a:ext cx="8192020" cy="1738296"/>
          </a:xfrm>
          <a:prstGeom prst="rect">
            <a:avLst/>
          </a:prstGeom>
          <a:noFill/>
        </p:spPr>
        <p:txBody>
          <a:bodyPr wrap="square">
            <a:spAutoFit/>
          </a:bodyPr>
          <a:lstStyle/>
          <a:p>
            <a:pPr algn="just">
              <a:lnSpc>
                <a:spcPct val="150000"/>
              </a:lnSpc>
            </a:pPr>
            <a:r>
              <a:rPr lang="en-US" sz="3800">
                <a:solidFill>
                  <a:schemeClr val="accent2">
                    <a:lumMod val="50000"/>
                  </a:schemeClr>
                </a:solidFill>
                <a:latin typeface="Arial" panose="020B0604020202020204" pitchFamily="34" charset="0"/>
                <a:cs typeface="Arial" panose="020B0604020202020204" pitchFamily="34" charset="0"/>
              </a:rPr>
              <a:t>c. </a:t>
            </a:r>
            <a:r>
              <a:rPr lang="en-US" sz="3800" b="1">
                <a:solidFill>
                  <a:schemeClr val="accent2">
                    <a:lumMod val="50000"/>
                  </a:schemeClr>
                </a:solidFill>
                <a:latin typeface="Arial" panose="020B0604020202020204" pitchFamily="34" charset="0"/>
                <a:cs typeface="Arial" panose="020B0604020202020204" pitchFamily="34" charset="0"/>
              </a:rPr>
              <a:t>Sai, </a:t>
            </a:r>
            <a:r>
              <a:rPr lang="en-US" sz="3800">
                <a:solidFill>
                  <a:schemeClr val="accent2">
                    <a:lumMod val="50000"/>
                  </a:schemeClr>
                </a:solidFill>
                <a:latin typeface="Arial" panose="020B0604020202020204" pitchFamily="34" charset="0"/>
                <a:cs typeface="Arial" panose="020B0604020202020204" pitchFamily="34" charset="0"/>
              </a:rPr>
              <a:t>không phải là hình thức của văn bản quy phạm pháp luật.</a:t>
            </a:r>
            <a:endParaRPr lang="en-US" sz="3800">
              <a:solidFill>
                <a:schemeClr val="accent2">
                  <a:lumMod val="50000"/>
                </a:schemeClr>
              </a:solidFill>
              <a:latin typeface="Arial" panose="020B0604020202020204" pitchFamily="34" charset="0"/>
              <a:cs typeface="Arial" panose="020B0604020202020204" pitchFamily="34" charset="0"/>
            </a:endParaRPr>
          </a:p>
        </p:txBody>
      </p:sp>
      <p:sp>
        <p:nvSpPr>
          <p:cNvPr id="16" name="Freeform 12"/>
          <p:cNvSpPr/>
          <p:nvPr/>
        </p:nvSpPr>
        <p:spPr>
          <a:xfrm rot="22029">
            <a:off x="9727010" y="2276337"/>
            <a:ext cx="8145278" cy="2117068"/>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6">
              <a:lumMod val="20000"/>
              <a:lumOff val="80000"/>
            </a:schemeClr>
          </a:solidFill>
        </p:spPr>
        <p:txBody>
          <a:bodyPr/>
          <a:lstStyle/>
          <a:p>
            <a:endParaRPr lang="vi-VN"/>
          </a:p>
        </p:txBody>
      </p:sp>
      <p:sp>
        <p:nvSpPr>
          <p:cNvPr id="17" name="TextBox 16"/>
          <p:cNvSpPr txBox="1"/>
          <p:nvPr/>
        </p:nvSpPr>
        <p:spPr>
          <a:xfrm>
            <a:off x="9923003" y="2512209"/>
            <a:ext cx="7748296" cy="1738296"/>
          </a:xfrm>
          <a:prstGeom prst="rect">
            <a:avLst/>
          </a:prstGeom>
          <a:noFill/>
        </p:spPr>
        <p:txBody>
          <a:bodyPr wrap="square">
            <a:spAutoFit/>
          </a:bodyPr>
          <a:lstStyle/>
          <a:p>
            <a:pPr algn="just">
              <a:lnSpc>
                <a:spcPct val="150000"/>
              </a:lnSpc>
            </a:pPr>
            <a:r>
              <a:rPr lang="en-US" sz="3800">
                <a:solidFill>
                  <a:schemeClr val="accent2">
                    <a:lumMod val="50000"/>
                  </a:schemeClr>
                </a:solidFill>
                <a:latin typeface="Arial" panose="020B0604020202020204" pitchFamily="34" charset="0"/>
                <a:cs typeface="Arial" panose="020B0604020202020204" pitchFamily="34" charset="0"/>
              </a:rPr>
              <a:t>d. </a:t>
            </a:r>
            <a:r>
              <a:rPr lang="vi-VN" sz="3800" b="1">
                <a:solidFill>
                  <a:schemeClr val="accent2">
                    <a:lumMod val="50000"/>
                  </a:schemeClr>
                </a:solidFill>
                <a:cs typeface="Arial" panose="020B0604020202020204" pitchFamily="34" charset="0"/>
              </a:rPr>
              <a:t>Đúng,</a:t>
            </a:r>
            <a:r>
              <a:rPr lang="vi-VN" sz="3800">
                <a:solidFill>
                  <a:schemeClr val="accent2">
                    <a:lumMod val="50000"/>
                  </a:schemeClr>
                </a:solidFill>
                <a:cs typeface="Arial" panose="020B0604020202020204" pitchFamily="34" charset="0"/>
              </a:rPr>
              <a:t> thuộc hệ thống pháp luật Việt Nam, là văn bản dưới luật.</a:t>
            </a:r>
            <a:endParaRPr lang="en-US" sz="3800">
              <a:solidFill>
                <a:schemeClr val="accent2">
                  <a:lumMod val="50000"/>
                </a:schemeClr>
              </a:solidFill>
              <a:latin typeface="Arial" panose="020B0604020202020204" pitchFamily="34" charset="0"/>
              <a:cs typeface="Arial" panose="020B0604020202020204" pitchFamily="34" charset="0"/>
            </a:endParaRPr>
          </a:p>
        </p:txBody>
      </p:sp>
      <p:pic>
        <p:nvPicPr>
          <p:cNvPr id="18"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988">
            <a:off x="11675382" y="1943737"/>
            <a:ext cx="3715642" cy="757506"/>
          </a:xfrm>
          <a:prstGeom prst="rect">
            <a:avLst/>
          </a:prstGeom>
        </p:spPr>
      </p:pic>
      <p:sp>
        <p:nvSpPr>
          <p:cNvPr id="21" name="Freeform 12"/>
          <p:cNvSpPr/>
          <p:nvPr/>
        </p:nvSpPr>
        <p:spPr>
          <a:xfrm rot="22029">
            <a:off x="9818623" y="5417866"/>
            <a:ext cx="8145278" cy="3783241"/>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3">
              <a:lumMod val="20000"/>
              <a:lumOff val="80000"/>
            </a:schemeClr>
          </a:solidFill>
        </p:spPr>
        <p:txBody>
          <a:bodyPr/>
          <a:lstStyle/>
          <a:p>
            <a:endParaRPr lang="vi-VN"/>
          </a:p>
        </p:txBody>
      </p:sp>
      <p:sp>
        <p:nvSpPr>
          <p:cNvPr id="22" name="TextBox 21"/>
          <p:cNvSpPr txBox="1"/>
          <p:nvPr/>
        </p:nvSpPr>
        <p:spPr>
          <a:xfrm>
            <a:off x="10072137" y="5563174"/>
            <a:ext cx="7534434" cy="3492623"/>
          </a:xfrm>
          <a:prstGeom prst="rect">
            <a:avLst/>
          </a:prstGeom>
          <a:noFill/>
        </p:spPr>
        <p:txBody>
          <a:bodyPr wrap="square">
            <a:spAutoFit/>
          </a:bodyPr>
          <a:lstStyle/>
          <a:p>
            <a:pPr algn="just">
              <a:lnSpc>
                <a:spcPct val="150000"/>
              </a:lnSpc>
            </a:pPr>
            <a:r>
              <a:rPr lang="en-US" sz="3800">
                <a:solidFill>
                  <a:schemeClr val="accent2">
                    <a:lumMod val="50000"/>
                  </a:schemeClr>
                </a:solidFill>
                <a:latin typeface="Arial" panose="020B0604020202020204" pitchFamily="34" charset="0"/>
                <a:cs typeface="Arial" panose="020B0604020202020204" pitchFamily="34" charset="0"/>
              </a:rPr>
              <a:t>e. </a:t>
            </a:r>
            <a:r>
              <a:rPr lang="vi-VN" sz="3800" b="1">
                <a:solidFill>
                  <a:schemeClr val="accent2">
                    <a:lumMod val="50000"/>
                  </a:schemeClr>
                </a:solidFill>
                <a:cs typeface="Arial" panose="020B0604020202020204" pitchFamily="34" charset="0"/>
              </a:rPr>
              <a:t>Sai</a:t>
            </a:r>
            <a:r>
              <a:rPr lang="vi-VN" sz="3800">
                <a:solidFill>
                  <a:schemeClr val="accent2">
                    <a:lumMod val="50000"/>
                  </a:schemeClr>
                </a:solidFill>
                <a:cs typeface="Arial" panose="020B0604020202020204" pitchFamily="34" charset="0"/>
              </a:rPr>
              <a:t>, nghị định là văn bản quy phạm pháp luật do Chính phủ ban hành, thuộc hệ thống pháp luật Việt Nam.</a:t>
            </a:r>
            <a:endParaRPr lang="en-US" sz="3800">
              <a:solidFill>
                <a:schemeClr val="accent2">
                  <a:lumMod val="50000"/>
                </a:schemeClr>
              </a:solidFill>
              <a:latin typeface="Arial" panose="020B0604020202020204" pitchFamily="34" charset="0"/>
              <a:cs typeface="Arial" panose="020B0604020202020204" pitchFamily="34" charset="0"/>
            </a:endParaRPr>
          </a:p>
        </p:txBody>
      </p:sp>
      <p:pic>
        <p:nvPicPr>
          <p:cNvPr id="23"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3988">
            <a:off x="11824518" y="4873537"/>
            <a:ext cx="3715642" cy="75750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1000"/>
                                        <p:tgtEl>
                                          <p:spTgt spid="22"/>
                                        </p:tgtEl>
                                      </p:cBhvr>
                                    </p:animEffect>
                                    <p:anim calcmode="lin" valueType="num">
                                      <p:cBhvr>
                                        <p:cTn id="76" dur="1000" fill="hold"/>
                                        <p:tgtEl>
                                          <p:spTgt spid="22"/>
                                        </p:tgtEl>
                                        <p:attrNameLst>
                                          <p:attrName>ppt_x</p:attrName>
                                        </p:attrNameLst>
                                      </p:cBhvr>
                                      <p:tavLst>
                                        <p:tav tm="0">
                                          <p:val>
                                            <p:strVal val="#ppt_x"/>
                                          </p:val>
                                        </p:tav>
                                        <p:tav tm="100000">
                                          <p:val>
                                            <p:strVal val="#ppt_x"/>
                                          </p:val>
                                        </p:tav>
                                      </p:tavLst>
                                    </p:anim>
                                    <p:anim calcmode="lin" valueType="num">
                                      <p:cBhvr>
                                        <p:cTn id="77" dur="1000" fill="hold"/>
                                        <p:tgtEl>
                                          <p:spTgt spid="22"/>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0"/>
                                        <p:tgtEl>
                                          <p:spTgt spid="21"/>
                                        </p:tgtEl>
                                      </p:cBhvr>
                                    </p:animEffect>
                                    <p:anim calcmode="lin" valueType="num">
                                      <p:cBhvr>
                                        <p:cTn id="81" dur="1000" fill="hold"/>
                                        <p:tgtEl>
                                          <p:spTgt spid="21"/>
                                        </p:tgtEl>
                                        <p:attrNameLst>
                                          <p:attrName>ppt_x</p:attrName>
                                        </p:attrNameLst>
                                      </p:cBhvr>
                                      <p:tavLst>
                                        <p:tav tm="0">
                                          <p:val>
                                            <p:strVal val="#ppt_x"/>
                                          </p:val>
                                        </p:tav>
                                        <p:tav tm="100000">
                                          <p:val>
                                            <p:strVal val="#ppt_x"/>
                                          </p:val>
                                        </p:tav>
                                      </p:tavLst>
                                    </p:anim>
                                    <p:anim calcmode="lin" valueType="num">
                                      <p:cBhvr>
                                        <p:cTn id="82" dur="1000" fill="hold"/>
                                        <p:tgtEl>
                                          <p:spTgt spid="21"/>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5" grpId="0"/>
      <p:bldP spid="17"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380392" y="2807677"/>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Ă</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15544800" y="5067300"/>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M</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12841165" y="6564924"/>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Ệ</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7532077" y="7555524"/>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p</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1808286" y="720969"/>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V</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10392508" y="720969"/>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L</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1409700" y="8610600"/>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B</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912577" y="4677508"/>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N</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p:cNvSpPr/>
          <p:nvPr/>
        </p:nvSpPr>
        <p:spPr>
          <a:xfrm>
            <a:off x="16195430" y="1239715"/>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N</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6248400" y="5079023"/>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Á</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11629294" y="3877408"/>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I</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p:cNvSpPr/>
          <p:nvPr/>
        </p:nvSpPr>
        <p:spPr>
          <a:xfrm>
            <a:off x="4360985" y="8050824"/>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Ả</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13433180" y="1059473"/>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V</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p:cNvSpPr/>
          <p:nvPr/>
        </p:nvSpPr>
        <p:spPr>
          <a:xfrm>
            <a:off x="15165265" y="8162193"/>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T</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p:cNvSpPr/>
          <p:nvPr/>
        </p:nvSpPr>
        <p:spPr>
          <a:xfrm>
            <a:off x="6112121" y="688730"/>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p</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p:cNvSpPr/>
          <p:nvPr/>
        </p:nvSpPr>
        <p:spPr>
          <a:xfrm>
            <a:off x="9589477" y="5143500"/>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Ậ</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p:cNvSpPr/>
          <p:nvPr/>
        </p:nvSpPr>
        <p:spPr>
          <a:xfrm>
            <a:off x="1295400" y="5668108"/>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N</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p:cNvSpPr/>
          <p:nvPr/>
        </p:nvSpPr>
        <p:spPr>
          <a:xfrm>
            <a:off x="5524500" y="2731476"/>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H</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20" name="Rectangle: Rounded Corners 19"/>
          <p:cNvSpPr/>
          <p:nvPr/>
        </p:nvSpPr>
        <p:spPr>
          <a:xfrm>
            <a:off x="11007969" y="8464062"/>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T</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20"/>
          <p:cNvSpPr/>
          <p:nvPr/>
        </p:nvSpPr>
        <p:spPr>
          <a:xfrm>
            <a:off x="8944708" y="2230315"/>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U</a:t>
            </a:r>
            <a:endParaRPr lang="vi-VN" sz="5400" b="1">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21"/>
          <p:cNvSpPr/>
          <p:nvPr/>
        </p:nvSpPr>
        <p:spPr>
          <a:xfrm>
            <a:off x="14097000" y="3171092"/>
            <a:ext cx="1447800" cy="990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A</a:t>
            </a:r>
            <a:endParaRPr lang="vi-VN" sz="54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15914" y="19500"/>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23" name="TextBox 23"/>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24" name="TextBox 24"/>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5" name="TextBox 25"/>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6" name="TextBox 26"/>
          <p:cNvSpPr txBox="1"/>
          <p:nvPr/>
        </p:nvSpPr>
        <p:spPr>
          <a:xfrm>
            <a:off x="11151" y="2017850"/>
            <a:ext cx="18265696" cy="910377"/>
          </a:xfrm>
          <a:prstGeom prst="rect">
            <a:avLst/>
          </a:prstGeom>
        </p:spPr>
        <p:txBody>
          <a:bodyPr wrap="square" lIns="0" tIns="0" rIns="0" bIns="0" rtlCol="0" anchor="t">
            <a:spAutoFit/>
          </a:bodyPr>
          <a:lstStyle/>
          <a:p>
            <a:pPr algn="ctr">
              <a:lnSpc>
                <a:spcPct val="150000"/>
              </a:lnSpc>
            </a:pPr>
            <a:r>
              <a:rPr lang="en-US" sz="4500" b="1">
                <a:solidFill>
                  <a:srgbClr val="3E2A1E"/>
                </a:solidFill>
                <a:latin typeface="Arial" panose="020B0604020202020204" pitchFamily="34" charset="0"/>
                <a:cs typeface="Arial" panose="020B0604020202020204" pitchFamily="34" charset="0"/>
              </a:rPr>
              <a:t>Bài tập 2 – SGK tr.81</a:t>
            </a:r>
            <a:endParaRPr lang="en-US" sz="4500" b="1">
              <a:solidFill>
                <a:srgbClr val="3E2A1E"/>
              </a:solidFill>
              <a:latin typeface="Arial" panose="020B0604020202020204" pitchFamily="34" charset="0"/>
              <a:cs typeface="Arial" panose="020B0604020202020204" pitchFamily="34" charset="0"/>
            </a:endParaRPr>
          </a:p>
        </p:txBody>
      </p:sp>
      <p:sp>
        <p:nvSpPr>
          <p:cNvPr id="28" name="Rounded Rectangular Callout 9"/>
          <p:cNvSpPr/>
          <p:nvPr/>
        </p:nvSpPr>
        <p:spPr>
          <a:xfrm>
            <a:off x="5029200" y="4229100"/>
            <a:ext cx="10329668" cy="2463213"/>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bg2">
                    <a:lumMod val="10000"/>
                  </a:schemeClr>
                </a:solidFill>
                <a:latin typeface="Arial" panose="020B0604020202020204" pitchFamily="34" charset="0"/>
                <a:cs typeface="Arial" panose="020B0604020202020204" pitchFamily="34" charset="0"/>
              </a:rPr>
              <a:t>Em hãy cho biết văn bản nào trong SGK tr.81 thuộc hệ thống pháp luật Việt Nam.</a:t>
            </a:r>
            <a:endParaRPr lang="vi-VN" sz="4000" dirty="0">
              <a:solidFill>
                <a:schemeClr val="bg2">
                  <a:lumMod val="10000"/>
                </a:schemeClr>
              </a:solidFill>
              <a:latin typeface="Arial" panose="020B0604020202020204" pitchFamily="34" charset="0"/>
              <a:cs typeface="Arial" panose="020B0604020202020204" pitchFamily="34" charset="0"/>
            </a:endParaRPr>
          </a:p>
        </p:txBody>
      </p:sp>
      <p:pic>
        <p:nvPicPr>
          <p:cNvPr id="31" name="Graphic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04545" y="4354825"/>
            <a:ext cx="5249174" cy="5894348"/>
          </a:xfrm>
          <a:prstGeom prst="rect">
            <a:avLst/>
          </a:prstGeom>
        </p:spPr>
      </p:pic>
      <p:pic>
        <p:nvPicPr>
          <p:cNvPr id="32"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13360" y="6653313"/>
            <a:ext cx="4158726" cy="36336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11808" y="-26949"/>
            <a:ext cx="18288000" cy="10287000"/>
          </a:xfrm>
          <a:prstGeom prst="rect">
            <a:avLst/>
          </a:prstGeom>
        </p:spPr>
      </p:pic>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23" name="TextBox 23"/>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24" name="TextBox 24"/>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5" name="TextBox 25"/>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pic>
        <p:nvPicPr>
          <p:cNvPr id="29"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34777" y="361950"/>
            <a:ext cx="2970023" cy="3520501"/>
          </a:xfrm>
          <a:prstGeom prst="rect">
            <a:avLst/>
          </a:prstGeom>
        </p:spPr>
      </p:pic>
      <p:pic>
        <p:nvPicPr>
          <p:cNvPr id="30"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63558" y="3162787"/>
            <a:ext cx="9424516" cy="2743201"/>
          </a:xfrm>
          <a:prstGeom prst="rect">
            <a:avLst/>
          </a:prstGeom>
        </p:spPr>
      </p:pic>
      <p:sp>
        <p:nvSpPr>
          <p:cNvPr id="31" name="TextBox 27"/>
          <p:cNvSpPr txBox="1"/>
          <p:nvPr/>
        </p:nvSpPr>
        <p:spPr>
          <a:xfrm>
            <a:off x="4163558" y="3711405"/>
            <a:ext cx="9195211" cy="1645963"/>
          </a:xfrm>
          <a:prstGeom prst="rect">
            <a:avLst/>
          </a:prstGeom>
        </p:spPr>
        <p:txBody>
          <a:bodyPr wrap="square" lIns="0" tIns="0" rIns="0" bIns="0" rtlCol="0" anchor="t">
            <a:spAutoFit/>
          </a:bodyPr>
          <a:lstStyle/>
          <a:p>
            <a:pPr algn="ctr">
              <a:lnSpc>
                <a:spcPct val="150000"/>
              </a:lnSpc>
            </a:pPr>
            <a:r>
              <a:rPr lang="en-US" sz="3800">
                <a:solidFill>
                  <a:srgbClr val="3E2A1E"/>
                </a:solidFill>
                <a:latin typeface="Arial" panose="020B0604020202020204" pitchFamily="34" charset="0"/>
                <a:cs typeface="Arial" panose="020B0604020202020204" pitchFamily="34" charset="0"/>
              </a:rPr>
              <a:t>Căn cứ thẩm quyền ban hành, hình thức văn bản, phạm vi áp dụng</a:t>
            </a:r>
            <a:endParaRPr lang="en-US" sz="3800">
              <a:solidFill>
                <a:srgbClr val="3E2A1E"/>
              </a:solidFill>
              <a:latin typeface="Arial" panose="020B0604020202020204" pitchFamily="34" charset="0"/>
              <a:cs typeface="Arial" panose="020B0604020202020204" pitchFamily="34" charset="0"/>
            </a:endParaRPr>
          </a:p>
        </p:txBody>
      </p:sp>
      <p:pic>
        <p:nvPicPr>
          <p:cNvPr id="34"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3558" y="7192282"/>
            <a:ext cx="9424516" cy="2412886"/>
          </a:xfrm>
          <a:prstGeom prst="rect">
            <a:avLst/>
          </a:prstGeom>
        </p:spPr>
      </p:pic>
      <p:sp>
        <p:nvSpPr>
          <p:cNvPr id="3" name="Arrow: Down 2"/>
          <p:cNvSpPr/>
          <p:nvPr/>
        </p:nvSpPr>
        <p:spPr>
          <a:xfrm>
            <a:off x="8265863" y="6053835"/>
            <a:ext cx="990600" cy="990600"/>
          </a:xfrm>
          <a:prstGeom prst="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27"/>
          <p:cNvSpPr txBox="1"/>
          <p:nvPr/>
        </p:nvSpPr>
        <p:spPr>
          <a:xfrm>
            <a:off x="4636749" y="7582454"/>
            <a:ext cx="8478133" cy="1645963"/>
          </a:xfrm>
          <a:prstGeom prst="rect">
            <a:avLst/>
          </a:prstGeom>
        </p:spPr>
        <p:txBody>
          <a:bodyPr wrap="square" lIns="0" tIns="0" rIns="0" bIns="0" rtlCol="0" anchor="t">
            <a:spAutoFit/>
          </a:bodyPr>
          <a:lstStyle/>
          <a:p>
            <a:pPr algn="ctr">
              <a:lnSpc>
                <a:spcPct val="150000"/>
              </a:lnSpc>
            </a:pPr>
            <a:r>
              <a:rPr lang="en-US" sz="3800">
                <a:solidFill>
                  <a:srgbClr val="3E2A1E"/>
                </a:solidFill>
                <a:latin typeface="Arial" panose="020B0604020202020204" pitchFamily="34" charset="0"/>
                <a:cs typeface="Arial" panose="020B0604020202020204" pitchFamily="34" charset="0"/>
              </a:rPr>
              <a:t>Các văn bản thuộc hệ thống pháp luật Việt Nam gồm: </a:t>
            </a:r>
            <a:r>
              <a:rPr lang="en-US" sz="3800" b="1">
                <a:solidFill>
                  <a:srgbClr val="3E2A1E"/>
                </a:solidFill>
                <a:latin typeface="Arial" panose="020B0604020202020204" pitchFamily="34" charset="0"/>
                <a:cs typeface="Arial" panose="020B0604020202020204" pitchFamily="34" charset="0"/>
              </a:rPr>
              <a:t>a, b, d, e, g.</a:t>
            </a:r>
            <a:endParaRPr lang="en-US" sz="3800" b="1">
              <a:solidFill>
                <a:srgbClr val="3E2A1E"/>
              </a:solidFill>
              <a:latin typeface="Arial" panose="020B0604020202020204" pitchFamily="34" charset="0"/>
              <a:cs typeface="Arial" panose="020B0604020202020204" pitchFamily="34" charset="0"/>
            </a:endParaRPr>
          </a:p>
        </p:txBody>
      </p:sp>
      <p:pic>
        <p:nvPicPr>
          <p:cNvPr id="21"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66865" y="4109668"/>
            <a:ext cx="2743200" cy="6179495"/>
          </a:xfrm>
          <a:prstGeom prst="rect">
            <a:avLst/>
          </a:prstGeom>
        </p:spPr>
      </p:pic>
      <p:pic>
        <p:nvPicPr>
          <p:cNvPr id="22"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4384" y="4177138"/>
            <a:ext cx="2933973" cy="603028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2396" y="-56561"/>
            <a:ext cx="18288000" cy="10287000"/>
          </a:xfrm>
          <a:prstGeom prst="rect">
            <a:avLst/>
          </a:prstGeom>
        </p:spPr>
      </p:pic>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13" name="TextBox 13"/>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4" name="TextBox 14"/>
          <p:cNvSpPr txBox="1"/>
          <p:nvPr/>
        </p:nvSpPr>
        <p:spPr>
          <a:xfrm>
            <a:off x="2047084" y="339090"/>
            <a:ext cx="1297098" cy="35052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5" name="TextBox 15"/>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7" name="Rectangle 26"/>
          <p:cNvSpPr/>
          <p:nvPr/>
        </p:nvSpPr>
        <p:spPr>
          <a:xfrm>
            <a:off x="11151" y="1488346"/>
            <a:ext cx="18265696" cy="1002710"/>
          </a:xfrm>
          <a:prstGeom prst="rect">
            <a:avLst/>
          </a:prstGeom>
        </p:spPr>
        <p:txBody>
          <a:bodyPr wrap="square">
            <a:spAutoFit/>
          </a:bodyPr>
          <a:lstStyle/>
          <a:p>
            <a:pPr algn="ctr">
              <a:lnSpc>
                <a:spcPct val="150000"/>
              </a:lnSpc>
              <a:spcBef>
                <a:spcPts val="300"/>
              </a:spcBef>
              <a:spcAft>
                <a:spcPts val="300"/>
              </a:spcAft>
            </a:pPr>
            <a:r>
              <a:rPr lang="en-US" sz="4500" b="1">
                <a:latin typeface="Arial" panose="020B0604020202020204" pitchFamily="34" charset="0"/>
                <a:cs typeface="Arial" panose="020B0604020202020204" pitchFamily="34" charset="0"/>
              </a:rPr>
              <a:t>Bài tập 3 - SGK tr.81: Thảo luận nhóm đôi</a:t>
            </a:r>
            <a:endParaRPr lang="en-US" sz="4500" b="1"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4" name="Table 4"/>
          <p:cNvGraphicFramePr>
            <a:graphicFrameLocks noGrp="1"/>
          </p:cNvGraphicFramePr>
          <p:nvPr/>
        </p:nvGraphicFramePr>
        <p:xfrm>
          <a:off x="3904404" y="6300779"/>
          <a:ext cx="12192000" cy="2574290"/>
        </p:xfrm>
        <a:graphic>
          <a:graphicData uri="http://schemas.openxmlformats.org/drawingml/2006/table">
            <a:tbl>
              <a:tblPr firstRow="1" bandRow="1">
                <a:tableStyleId>{21E4AEA4-8DFA-4A89-87EB-49C32662AFE0}</a:tableStyleId>
              </a:tblPr>
              <a:tblGrid>
                <a:gridCol w="4064000"/>
                <a:gridCol w="4064000"/>
                <a:gridCol w="4064000"/>
              </a:tblGrid>
              <a:tr h="370840">
                <a:tc>
                  <a:txBody>
                    <a:bodyPr/>
                    <a:lstStyle/>
                    <a:p>
                      <a:pPr algn="ctr">
                        <a:lnSpc>
                          <a:spcPct val="150000"/>
                        </a:lnSpc>
                      </a:pPr>
                      <a:r>
                        <a:rPr lang="en-US" sz="3800">
                          <a:latin typeface="Arial" panose="020B0604020202020204" pitchFamily="34" charset="0"/>
                          <a:cs typeface="Arial" panose="020B0604020202020204" pitchFamily="34" charset="0"/>
                        </a:rPr>
                        <a:t>Văn bản quy phạm pháp luật</a:t>
                      </a:r>
                      <a:endParaRPr lang="en-US" sz="3800">
                        <a:latin typeface="Arial" panose="020B0604020202020204" pitchFamily="34" charset="0"/>
                        <a:cs typeface="Arial" panose="020B0604020202020204" pitchFamily="34" charset="0"/>
                      </a:endParaRPr>
                    </a:p>
                  </a:txBody>
                  <a:tcPr/>
                </a:tc>
                <a:tc>
                  <a:txBody>
                    <a:bodyPr/>
                    <a:lstStyle/>
                    <a:p>
                      <a:pPr algn="ctr">
                        <a:lnSpc>
                          <a:spcPct val="150000"/>
                        </a:lnSpc>
                      </a:pPr>
                      <a:r>
                        <a:rPr lang="en-US" sz="3800">
                          <a:latin typeface="Arial" panose="020B0604020202020204" pitchFamily="34" charset="0"/>
                          <a:cs typeface="Arial" panose="020B0604020202020204" pitchFamily="34" charset="0"/>
                        </a:rPr>
                        <a:t>Văn bản áp dụng pháp luật</a:t>
                      </a:r>
                      <a:endParaRPr lang="en-US" sz="3800">
                        <a:latin typeface="Arial" panose="020B0604020202020204" pitchFamily="34" charset="0"/>
                        <a:cs typeface="Arial" panose="020B0604020202020204" pitchFamily="34" charset="0"/>
                      </a:endParaRPr>
                    </a:p>
                  </a:txBody>
                  <a:tcPr/>
                </a:tc>
                <a:tc>
                  <a:txBody>
                    <a:bodyPr/>
                    <a:lstStyle/>
                    <a:p>
                      <a:pPr algn="ctr">
                        <a:lnSpc>
                          <a:spcPct val="150000"/>
                        </a:lnSpc>
                      </a:pPr>
                      <a:r>
                        <a:rPr lang="en-US" sz="3800">
                          <a:latin typeface="Arial" panose="020B0604020202020204" pitchFamily="34" charset="0"/>
                          <a:cs typeface="Arial" panose="020B0604020202020204" pitchFamily="34" charset="0"/>
                        </a:rPr>
                        <a:t>Giải thích lí do</a:t>
                      </a:r>
                      <a:endParaRPr lang="en-US" sz="3800">
                        <a:latin typeface="Arial" panose="020B0604020202020204" pitchFamily="34" charset="0"/>
                        <a:cs typeface="Arial" panose="020B0604020202020204" pitchFamily="34" charset="0"/>
                      </a:endParaRPr>
                    </a:p>
                  </a:txBody>
                  <a:tcPr/>
                </a:tc>
              </a:tr>
              <a:tr h="340360">
                <a:tc>
                  <a:txBody>
                    <a:bodyPr/>
                    <a:lstStyle/>
                    <a:p>
                      <a:pPr algn="ctr">
                        <a:lnSpc>
                          <a:spcPct val="150000"/>
                        </a:lnSpc>
                      </a:pPr>
                      <a:endParaRPr lang="en-US" sz="3800">
                        <a:latin typeface="Arial" panose="020B0604020202020204" pitchFamily="34" charset="0"/>
                        <a:cs typeface="Arial" panose="020B0604020202020204" pitchFamily="34" charset="0"/>
                      </a:endParaRPr>
                    </a:p>
                  </a:txBody>
                  <a:tcPr/>
                </a:tc>
                <a:tc>
                  <a:txBody>
                    <a:bodyPr/>
                    <a:lstStyle/>
                    <a:p>
                      <a:pPr algn="ctr">
                        <a:lnSpc>
                          <a:spcPct val="150000"/>
                        </a:lnSpc>
                      </a:pPr>
                      <a:endParaRPr lang="en-US" sz="3800">
                        <a:latin typeface="Arial" panose="020B0604020202020204" pitchFamily="34" charset="0"/>
                        <a:cs typeface="Arial" panose="020B0604020202020204" pitchFamily="34" charset="0"/>
                      </a:endParaRPr>
                    </a:p>
                  </a:txBody>
                  <a:tcPr/>
                </a:tc>
                <a:tc>
                  <a:txBody>
                    <a:bodyPr/>
                    <a:lstStyle/>
                    <a:p>
                      <a:pPr algn="ctr">
                        <a:lnSpc>
                          <a:spcPct val="150000"/>
                        </a:lnSpc>
                      </a:pPr>
                      <a:endParaRPr lang="en-US" sz="3800">
                        <a:latin typeface="Arial" panose="020B0604020202020204" pitchFamily="34" charset="0"/>
                        <a:cs typeface="Arial" panose="020B0604020202020204" pitchFamily="34" charset="0"/>
                      </a:endParaRPr>
                    </a:p>
                  </a:txBody>
                  <a:tcPr/>
                </a:tc>
              </a:tr>
            </a:tbl>
          </a:graphicData>
        </a:graphic>
      </p:graphicFrame>
      <p:sp>
        <p:nvSpPr>
          <p:cNvPr id="20" name="Rounded Rectangular Callout 9"/>
          <p:cNvSpPr/>
          <p:nvPr/>
        </p:nvSpPr>
        <p:spPr>
          <a:xfrm>
            <a:off x="4380557" y="3179402"/>
            <a:ext cx="11239694" cy="2493754"/>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just">
              <a:lnSpc>
                <a:spcPct val="150000"/>
              </a:lnSpc>
              <a:spcAft>
                <a:spcPts val="10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ác định và sắp xếp các văn bản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theo SGK tr.81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theo bảng mẫu gợi ý và giải thích lí do.</a:t>
            </a:r>
            <a:endParaRPr lang="en-US" sz="3800">
              <a:latin typeface="Arial" panose="020B0604020202020204" pitchFamily="34" charset="0"/>
              <a:ea typeface="Calibri" panose="020F050202020403020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15898059" y="7366869"/>
            <a:ext cx="2085141" cy="286357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5372100"/>
            <a:ext cx="5334000" cy="485833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53200" y="-78465"/>
            <a:ext cx="18288000" cy="10287000"/>
          </a:xfrm>
          <a:prstGeom prst="rect">
            <a:avLst/>
          </a:prstGeom>
        </p:spPr>
      </p:pic>
      <p:graphicFrame>
        <p:nvGraphicFramePr>
          <p:cNvPr id="3" name="Table 4"/>
          <p:cNvGraphicFramePr>
            <a:graphicFrameLocks noGrp="1"/>
          </p:cNvGraphicFramePr>
          <p:nvPr/>
        </p:nvGraphicFramePr>
        <p:xfrm>
          <a:off x="685800" y="757808"/>
          <a:ext cx="16550500" cy="8771384"/>
        </p:xfrm>
        <a:graphic>
          <a:graphicData uri="http://schemas.openxmlformats.org/drawingml/2006/table">
            <a:tbl>
              <a:tblPr firstRow="1" bandRow="1">
                <a:tableStyleId>{21E4AEA4-8DFA-4A89-87EB-49C32662AFE0}</a:tableStyleId>
              </a:tblPr>
              <a:tblGrid>
                <a:gridCol w="3692465"/>
                <a:gridCol w="3820785"/>
                <a:gridCol w="9037250"/>
              </a:tblGrid>
              <a:tr h="370840">
                <a:tc>
                  <a:txBody>
                    <a:bodyPr/>
                    <a:lstStyle/>
                    <a:p>
                      <a:pPr algn="ctr">
                        <a:lnSpc>
                          <a:spcPts val="7000"/>
                        </a:lnSpc>
                        <a:spcBef>
                          <a:spcPts val="0"/>
                        </a:spcBef>
                        <a:spcAft>
                          <a:spcPts val="0"/>
                        </a:spcAft>
                      </a:pPr>
                      <a:r>
                        <a:rPr lang="en-US" sz="3500">
                          <a:latin typeface="Arial" panose="020B0604020202020204" pitchFamily="34" charset="0"/>
                          <a:cs typeface="Arial" panose="020B0604020202020204" pitchFamily="34" charset="0"/>
                        </a:rPr>
                        <a:t>Văn bản quy phạm pháp luật</a:t>
                      </a:r>
                      <a:endParaRPr lang="en-US" sz="3500">
                        <a:latin typeface="Arial" panose="020B0604020202020204" pitchFamily="34" charset="0"/>
                        <a:cs typeface="Arial" panose="020B0604020202020204" pitchFamily="34" charset="0"/>
                      </a:endParaRPr>
                    </a:p>
                  </a:txBody>
                  <a:tcPr/>
                </a:tc>
                <a:tc>
                  <a:txBody>
                    <a:bodyPr/>
                    <a:lstStyle/>
                    <a:p>
                      <a:pPr algn="ctr">
                        <a:lnSpc>
                          <a:spcPts val="7000"/>
                        </a:lnSpc>
                        <a:spcBef>
                          <a:spcPts val="0"/>
                        </a:spcBef>
                        <a:spcAft>
                          <a:spcPts val="0"/>
                        </a:spcAft>
                      </a:pPr>
                      <a:r>
                        <a:rPr lang="en-US" sz="3500">
                          <a:latin typeface="Arial" panose="020B0604020202020204" pitchFamily="34" charset="0"/>
                          <a:cs typeface="Arial" panose="020B0604020202020204" pitchFamily="34" charset="0"/>
                        </a:rPr>
                        <a:t>Văn bản áp dụng pháp luật</a:t>
                      </a:r>
                      <a:endParaRPr lang="en-US" sz="3500">
                        <a:latin typeface="Arial" panose="020B0604020202020204" pitchFamily="34" charset="0"/>
                        <a:cs typeface="Arial" panose="020B0604020202020204" pitchFamily="34" charset="0"/>
                      </a:endParaRPr>
                    </a:p>
                  </a:txBody>
                  <a:tcPr/>
                </a:tc>
                <a:tc>
                  <a:txBody>
                    <a:bodyPr/>
                    <a:lstStyle/>
                    <a:p>
                      <a:pPr algn="ctr">
                        <a:lnSpc>
                          <a:spcPts val="7000"/>
                        </a:lnSpc>
                        <a:spcBef>
                          <a:spcPts val="0"/>
                        </a:spcBef>
                        <a:spcAft>
                          <a:spcPts val="0"/>
                        </a:spcAft>
                      </a:pPr>
                      <a:r>
                        <a:rPr lang="en-US" sz="3500">
                          <a:latin typeface="Arial" panose="020B0604020202020204" pitchFamily="34" charset="0"/>
                          <a:cs typeface="Arial" panose="020B0604020202020204" pitchFamily="34" charset="0"/>
                        </a:rPr>
                        <a:t>Giải thích lí do</a:t>
                      </a:r>
                      <a:endParaRPr lang="en-US" sz="3500">
                        <a:latin typeface="Arial" panose="020B0604020202020204" pitchFamily="34" charset="0"/>
                        <a:cs typeface="Arial" panose="020B0604020202020204" pitchFamily="34" charset="0"/>
                      </a:endParaRPr>
                    </a:p>
                  </a:txBody>
                  <a:tcPr/>
                </a:tc>
              </a:tr>
              <a:tr h="340360">
                <a:tc>
                  <a:txBody>
                    <a:bodyPr/>
                    <a:lstStyle/>
                    <a:p>
                      <a:pPr algn="ctr">
                        <a:lnSpc>
                          <a:spcPts val="7000"/>
                        </a:lnSpc>
                        <a:spcBef>
                          <a:spcPts val="0"/>
                        </a:spcBef>
                        <a:spcAft>
                          <a:spcPts val="0"/>
                        </a:spcAft>
                      </a:pPr>
                      <a:endParaRPr lang="en-US" sz="3500">
                        <a:latin typeface="Arial" panose="020B0604020202020204" pitchFamily="34" charset="0"/>
                        <a:cs typeface="Arial" panose="020B0604020202020204" pitchFamily="34" charset="0"/>
                      </a:endParaRPr>
                    </a:p>
                  </a:txBody>
                  <a:tcPr/>
                </a:tc>
                <a:tc>
                  <a:txBody>
                    <a:bodyPr/>
                    <a:lstStyle/>
                    <a:p>
                      <a:pPr algn="ctr">
                        <a:lnSpc>
                          <a:spcPts val="7000"/>
                        </a:lnSpc>
                        <a:spcBef>
                          <a:spcPts val="0"/>
                        </a:spcBef>
                        <a:spcAft>
                          <a:spcPts val="0"/>
                        </a:spcAft>
                      </a:pPr>
                      <a:r>
                        <a:rPr lang="en-US" sz="3500">
                          <a:latin typeface="Arial" panose="020B0604020202020204" pitchFamily="34" charset="0"/>
                          <a:cs typeface="Arial" panose="020B0604020202020204" pitchFamily="34" charset="0"/>
                        </a:rPr>
                        <a:t>Văn bản a</a:t>
                      </a:r>
                      <a:endParaRPr lang="en-US" sz="3500">
                        <a:latin typeface="Arial" panose="020B0604020202020204" pitchFamily="34" charset="0"/>
                        <a:cs typeface="Arial" panose="020B0604020202020204" pitchFamily="34" charset="0"/>
                      </a:endParaRPr>
                    </a:p>
                  </a:txBody>
                  <a:tcPr/>
                </a:tc>
                <a:tc>
                  <a:txBody>
                    <a:bodyPr/>
                    <a:lstStyle/>
                    <a:p>
                      <a:pPr algn="just">
                        <a:lnSpc>
                          <a:spcPts val="7000"/>
                        </a:lnSpc>
                        <a:spcBef>
                          <a:spcPts val="0"/>
                        </a:spcBef>
                        <a:spcAft>
                          <a:spcPts val="0"/>
                        </a:spcAft>
                      </a:pPr>
                      <a:r>
                        <a:rPr lang="vi-VN" sz="3500">
                          <a:latin typeface="Arial" panose="020B0604020202020204" pitchFamily="34" charset="0"/>
                          <a:cs typeface="Arial" panose="020B0604020202020204" pitchFamily="34" charset="0"/>
                        </a:rPr>
                        <a:t>Đối tượng áp dụng được xác định cụ thể và được áp dụng một lần.</a:t>
                      </a:r>
                      <a:endParaRPr lang="en-US" sz="3500">
                        <a:latin typeface="Arial" panose="020B0604020202020204" pitchFamily="34" charset="0"/>
                        <a:cs typeface="Arial" panose="020B0604020202020204" pitchFamily="34" charset="0"/>
                      </a:endParaRPr>
                    </a:p>
                  </a:txBody>
                  <a:tcPr/>
                </a:tc>
              </a:tr>
              <a:tr h="340360">
                <a:tc>
                  <a:txBody>
                    <a:bodyPr/>
                    <a:lstStyle/>
                    <a:p>
                      <a:pPr algn="ctr">
                        <a:lnSpc>
                          <a:spcPts val="7000"/>
                        </a:lnSpc>
                        <a:spcBef>
                          <a:spcPts val="0"/>
                        </a:spcBef>
                        <a:spcAft>
                          <a:spcPts val="0"/>
                        </a:spcAft>
                      </a:pPr>
                      <a:r>
                        <a:rPr lang="en-US" sz="3500">
                          <a:latin typeface="Arial" panose="020B0604020202020204" pitchFamily="34" charset="0"/>
                          <a:cs typeface="Arial" panose="020B0604020202020204" pitchFamily="34" charset="0"/>
                        </a:rPr>
                        <a:t>Văn bản b</a:t>
                      </a:r>
                      <a:endParaRPr lang="en-US" sz="3500">
                        <a:latin typeface="Arial" panose="020B0604020202020204" pitchFamily="34" charset="0"/>
                        <a:cs typeface="Arial" panose="020B0604020202020204" pitchFamily="34" charset="0"/>
                      </a:endParaRPr>
                    </a:p>
                  </a:txBody>
                  <a:tcPr/>
                </a:tc>
                <a:tc>
                  <a:txBody>
                    <a:bodyPr/>
                    <a:lstStyle/>
                    <a:p>
                      <a:pPr algn="ctr">
                        <a:lnSpc>
                          <a:spcPts val="7000"/>
                        </a:lnSpc>
                        <a:spcBef>
                          <a:spcPts val="0"/>
                        </a:spcBef>
                        <a:spcAft>
                          <a:spcPts val="0"/>
                        </a:spcAft>
                      </a:pPr>
                      <a:endParaRPr lang="en-US" sz="3500">
                        <a:latin typeface="Arial" panose="020B0604020202020204" pitchFamily="34" charset="0"/>
                        <a:cs typeface="Arial" panose="020B0604020202020204" pitchFamily="34" charset="0"/>
                      </a:endParaRPr>
                    </a:p>
                  </a:txBody>
                  <a:tcPr/>
                </a:tc>
                <a:tc>
                  <a:txBody>
                    <a:bodyPr/>
                    <a:lstStyle/>
                    <a:p>
                      <a:pPr algn="just">
                        <a:lnSpc>
                          <a:spcPts val="7000"/>
                        </a:lnSpc>
                        <a:spcBef>
                          <a:spcPts val="0"/>
                        </a:spcBef>
                        <a:spcAft>
                          <a:spcPts val="0"/>
                        </a:spcAft>
                      </a:pPr>
                      <a:r>
                        <a:rPr lang="en-US" sz="3500">
                          <a:latin typeface="Arial" panose="020B0604020202020204" pitchFamily="34" charset="0"/>
                          <a:cs typeface="Arial" panose="020B0604020202020204" pitchFamily="34" charset="0"/>
                        </a:rPr>
                        <a:t>Đây là văn bản luật, do Quốc hội ban hành; hình thức theo Luật Ban hành văn bản quy phạm pháp luật; có phạm vi áp dụng rộng rãi, thời gian áp dụng lâu dài, nhiều lần.</a:t>
                      </a:r>
                      <a:endParaRPr lang="en-US" sz="3500">
                        <a:latin typeface="Arial" panose="020B0604020202020204" pitchFamily="34" charset="0"/>
                        <a:cs typeface="Arial" panose="020B0604020202020204" pitchFamily="34" charset="0"/>
                      </a:endParaRPr>
                    </a:p>
                  </a:txBody>
                  <a:tcPr/>
                </a:tc>
              </a:tr>
              <a:tr h="340360">
                <a:tc>
                  <a:txBody>
                    <a:bodyPr/>
                    <a:lstStyle/>
                    <a:p>
                      <a:pPr algn="ctr">
                        <a:lnSpc>
                          <a:spcPts val="7000"/>
                        </a:lnSpc>
                        <a:spcBef>
                          <a:spcPts val="0"/>
                        </a:spcBef>
                        <a:spcAft>
                          <a:spcPts val="0"/>
                        </a:spcAft>
                      </a:pPr>
                      <a:endParaRPr lang="en-US" sz="3500">
                        <a:latin typeface="Arial" panose="020B0604020202020204" pitchFamily="34" charset="0"/>
                        <a:cs typeface="Arial" panose="020B0604020202020204" pitchFamily="34" charset="0"/>
                      </a:endParaRPr>
                    </a:p>
                  </a:txBody>
                  <a:tcPr/>
                </a:tc>
                <a:tc>
                  <a:txBody>
                    <a:bodyPr/>
                    <a:lstStyle/>
                    <a:p>
                      <a:pPr algn="ctr">
                        <a:lnSpc>
                          <a:spcPts val="7000"/>
                        </a:lnSpc>
                        <a:spcBef>
                          <a:spcPts val="0"/>
                        </a:spcBef>
                        <a:spcAft>
                          <a:spcPts val="0"/>
                        </a:spcAft>
                      </a:pPr>
                      <a:r>
                        <a:rPr lang="en-US" sz="3500">
                          <a:latin typeface="Arial" panose="020B0604020202020204" pitchFamily="34" charset="0"/>
                          <a:cs typeface="Arial" panose="020B0604020202020204" pitchFamily="34" charset="0"/>
                        </a:rPr>
                        <a:t>Văn bản c</a:t>
                      </a:r>
                      <a:endParaRPr lang="en-US" sz="3500">
                        <a:latin typeface="Arial" panose="020B0604020202020204" pitchFamily="34" charset="0"/>
                        <a:cs typeface="Arial" panose="020B0604020202020204" pitchFamily="34" charset="0"/>
                      </a:endParaRPr>
                    </a:p>
                  </a:txBody>
                  <a:tcPr/>
                </a:tc>
                <a:tc>
                  <a:txBody>
                    <a:bodyPr/>
                    <a:lstStyle/>
                    <a:p>
                      <a:pPr algn="just">
                        <a:lnSpc>
                          <a:spcPts val="7000"/>
                        </a:lnSpc>
                        <a:spcBef>
                          <a:spcPts val="0"/>
                        </a:spcBef>
                        <a:spcAft>
                          <a:spcPts val="0"/>
                        </a:spcAft>
                      </a:pPr>
                      <a:r>
                        <a:rPr lang="vi-VN" sz="3500">
                          <a:latin typeface="Arial" panose="020B0604020202020204" pitchFamily="34" charset="0"/>
                          <a:cs typeface="Arial" panose="020B0604020202020204" pitchFamily="34" charset="0"/>
                        </a:rPr>
                        <a:t>Đối tượng áp dụng được xác định cụ thể và được áp dụng một lần.</a:t>
                      </a:r>
                      <a:endParaRPr lang="en-US" sz="3500">
                        <a:latin typeface="Arial" panose="020B0604020202020204" pitchFamily="34" charset="0"/>
                        <a:cs typeface="Arial" panose="020B0604020202020204" pitchFamily="34" charset="0"/>
                      </a:endParaRPr>
                    </a:p>
                  </a:txBody>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53200" y="-78465"/>
            <a:ext cx="18288000" cy="10287000"/>
          </a:xfrm>
          <a:prstGeom prst="rect">
            <a:avLst/>
          </a:prstGeom>
        </p:spPr>
      </p:pic>
      <p:graphicFrame>
        <p:nvGraphicFramePr>
          <p:cNvPr id="3" name="Table 4"/>
          <p:cNvGraphicFramePr>
            <a:graphicFrameLocks noGrp="1"/>
          </p:cNvGraphicFramePr>
          <p:nvPr/>
        </p:nvGraphicFramePr>
        <p:xfrm>
          <a:off x="518300" y="571500"/>
          <a:ext cx="17145000" cy="8771384"/>
        </p:xfrm>
        <a:graphic>
          <a:graphicData uri="http://schemas.openxmlformats.org/drawingml/2006/table">
            <a:tbl>
              <a:tblPr firstRow="1" bandRow="1">
                <a:tableStyleId>{21E4AEA4-8DFA-4A89-87EB-49C32662AFE0}</a:tableStyleId>
              </a:tblPr>
              <a:tblGrid>
                <a:gridCol w="2667000"/>
                <a:gridCol w="2514600"/>
                <a:gridCol w="11963400"/>
              </a:tblGrid>
              <a:tr h="370840">
                <a:tc>
                  <a:txBody>
                    <a:bodyPr/>
                    <a:lstStyle/>
                    <a:p>
                      <a:pPr algn="ctr">
                        <a:lnSpc>
                          <a:spcPct val="150000"/>
                        </a:lnSpc>
                        <a:spcBef>
                          <a:spcPts val="0"/>
                        </a:spcBef>
                        <a:spcAft>
                          <a:spcPts val="0"/>
                        </a:spcAft>
                      </a:pPr>
                      <a:r>
                        <a:rPr lang="en-US" sz="3500">
                          <a:latin typeface="Arial" panose="020B0604020202020204" pitchFamily="34" charset="0"/>
                          <a:cs typeface="Arial" panose="020B0604020202020204" pitchFamily="34" charset="0"/>
                        </a:rPr>
                        <a:t>Văn bản quy phạm pháp luật</a:t>
                      </a:r>
                      <a:endParaRPr lang="en-US" sz="3500">
                        <a:latin typeface="Arial" panose="020B0604020202020204" pitchFamily="34" charset="0"/>
                        <a:cs typeface="Arial" panose="020B0604020202020204" pitchFamily="34" charset="0"/>
                      </a:endParaRPr>
                    </a:p>
                  </a:txBody>
                  <a:tcPr/>
                </a:tc>
                <a:tc>
                  <a:txBody>
                    <a:bodyPr/>
                    <a:lstStyle/>
                    <a:p>
                      <a:pPr algn="ctr">
                        <a:lnSpc>
                          <a:spcPct val="150000"/>
                        </a:lnSpc>
                        <a:spcBef>
                          <a:spcPts val="0"/>
                        </a:spcBef>
                        <a:spcAft>
                          <a:spcPts val="0"/>
                        </a:spcAft>
                      </a:pPr>
                      <a:r>
                        <a:rPr lang="en-US" sz="3500">
                          <a:latin typeface="Arial" panose="020B0604020202020204" pitchFamily="34" charset="0"/>
                          <a:cs typeface="Arial" panose="020B0604020202020204" pitchFamily="34" charset="0"/>
                        </a:rPr>
                        <a:t>Văn bản áp dụng pháp luật</a:t>
                      </a:r>
                      <a:endParaRPr lang="en-US" sz="3500">
                        <a:latin typeface="Arial" panose="020B0604020202020204" pitchFamily="34" charset="0"/>
                        <a:cs typeface="Arial" panose="020B0604020202020204" pitchFamily="34" charset="0"/>
                      </a:endParaRPr>
                    </a:p>
                  </a:txBody>
                  <a:tcPr/>
                </a:tc>
                <a:tc>
                  <a:txBody>
                    <a:bodyPr/>
                    <a:lstStyle/>
                    <a:p>
                      <a:pPr algn="ctr">
                        <a:lnSpc>
                          <a:spcPct val="150000"/>
                        </a:lnSpc>
                        <a:spcBef>
                          <a:spcPts val="0"/>
                        </a:spcBef>
                        <a:spcAft>
                          <a:spcPts val="0"/>
                        </a:spcAft>
                      </a:pPr>
                      <a:r>
                        <a:rPr lang="en-US" sz="3500">
                          <a:latin typeface="Arial" panose="020B0604020202020204" pitchFamily="34" charset="0"/>
                          <a:cs typeface="Arial" panose="020B0604020202020204" pitchFamily="34" charset="0"/>
                        </a:rPr>
                        <a:t>Giải thích lí do</a:t>
                      </a:r>
                      <a:endParaRPr lang="en-US" sz="3500">
                        <a:latin typeface="Arial" panose="020B0604020202020204" pitchFamily="34" charset="0"/>
                        <a:cs typeface="Arial" panose="020B0604020202020204" pitchFamily="34" charset="0"/>
                      </a:endParaRPr>
                    </a:p>
                  </a:txBody>
                  <a:tcPr/>
                </a:tc>
              </a:tr>
              <a:tr h="340360">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en-US" sz="3500">
                          <a:latin typeface="Arial" panose="020B0604020202020204" pitchFamily="34" charset="0"/>
                          <a:cs typeface="Arial" panose="020B0604020202020204" pitchFamily="34" charset="0"/>
                        </a:rPr>
                        <a:t>Văn bản d</a:t>
                      </a:r>
                      <a:endParaRPr lang="en-US" sz="3500">
                        <a:latin typeface="Arial" panose="020B0604020202020204" pitchFamily="34" charset="0"/>
                        <a:cs typeface="Arial" panose="020B0604020202020204" pitchFamily="34" charset="0"/>
                      </a:endParaRPr>
                    </a:p>
                    <a:p>
                      <a:pPr algn="ctr">
                        <a:lnSpc>
                          <a:spcPct val="150000"/>
                        </a:lnSpc>
                        <a:spcBef>
                          <a:spcPts val="0"/>
                        </a:spcBef>
                        <a:spcAft>
                          <a:spcPts val="0"/>
                        </a:spcAft>
                      </a:pPr>
                      <a:endParaRPr lang="en-US" sz="3500">
                        <a:latin typeface="Arial" panose="020B0604020202020204" pitchFamily="34" charset="0"/>
                        <a:cs typeface="Arial" panose="020B0604020202020204" pitchFamily="34" charset="0"/>
                      </a:endParaRPr>
                    </a:p>
                  </a:txBody>
                  <a:tcPr/>
                </a:tc>
                <a:tc>
                  <a:txBody>
                    <a:bodyPr/>
                    <a:lstStyle/>
                    <a:p>
                      <a:pPr algn="ctr">
                        <a:lnSpc>
                          <a:spcPct val="150000"/>
                        </a:lnSpc>
                        <a:spcBef>
                          <a:spcPts val="0"/>
                        </a:spcBef>
                        <a:spcAft>
                          <a:spcPts val="0"/>
                        </a:spcAft>
                      </a:pPr>
                      <a:endParaRPr lang="en-US" sz="3500">
                        <a:latin typeface="Arial" panose="020B0604020202020204" pitchFamily="34" charset="0"/>
                        <a:cs typeface="Arial" panose="020B0604020202020204" pitchFamily="34" charset="0"/>
                      </a:endParaRPr>
                    </a:p>
                  </a:txBody>
                  <a:tcPr/>
                </a:tc>
                <a:tc>
                  <a:txBody>
                    <a:bodyPr/>
                    <a:lstStyle/>
                    <a:p>
                      <a:pPr algn="just">
                        <a:lnSpc>
                          <a:spcPct val="150000"/>
                        </a:lnSpc>
                        <a:spcBef>
                          <a:spcPts val="0"/>
                        </a:spcBef>
                        <a:spcAft>
                          <a:spcPts val="0"/>
                        </a:spcAft>
                      </a:pPr>
                      <a:r>
                        <a:rPr lang="vi-VN" sz="3500">
                          <a:latin typeface="+mn-lt"/>
                          <a:cs typeface="Arial" panose="020B0604020202020204" pitchFamily="34" charset="0"/>
                        </a:rPr>
                        <a:t>Đây là văn bản luật, do Chính phủ ban hành; hình thức theo Luật Ban hành văn bản quy phạm pháp luật; có phạm vi áp dụng rộng rãi, thời gian áp dụng lâu dài, nhiều lần.</a:t>
                      </a:r>
                      <a:endParaRPr lang="en-US" sz="3500">
                        <a:latin typeface="Arial" panose="020B0604020202020204" pitchFamily="34" charset="0"/>
                        <a:cs typeface="Arial" panose="020B0604020202020204" pitchFamily="34" charset="0"/>
                      </a:endParaRPr>
                    </a:p>
                  </a:txBody>
                  <a:tcPr/>
                </a:tc>
              </a:tr>
              <a:tr h="340360">
                <a:tc>
                  <a:txBody>
                    <a:bodyPr/>
                    <a:lstStyle/>
                    <a:p>
                      <a:pPr algn="ctr">
                        <a:lnSpc>
                          <a:spcPct val="150000"/>
                        </a:lnSpc>
                        <a:spcBef>
                          <a:spcPts val="0"/>
                        </a:spcBef>
                        <a:spcAft>
                          <a:spcPts val="0"/>
                        </a:spcAft>
                      </a:pPr>
                      <a:endParaRPr lang="en-US" sz="350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en-US" sz="3500">
                          <a:latin typeface="Arial" panose="020B0604020202020204" pitchFamily="34" charset="0"/>
                          <a:cs typeface="Arial" panose="020B0604020202020204" pitchFamily="34" charset="0"/>
                        </a:rPr>
                        <a:t>Văn bản e</a:t>
                      </a:r>
                      <a:endParaRPr lang="en-US" sz="3500">
                        <a:latin typeface="Arial" panose="020B0604020202020204" pitchFamily="34" charset="0"/>
                        <a:cs typeface="Arial" panose="020B0604020202020204" pitchFamily="34" charset="0"/>
                      </a:endParaRPr>
                    </a:p>
                    <a:p>
                      <a:pPr algn="ctr">
                        <a:lnSpc>
                          <a:spcPct val="150000"/>
                        </a:lnSpc>
                        <a:spcBef>
                          <a:spcPts val="0"/>
                        </a:spcBef>
                        <a:spcAft>
                          <a:spcPts val="0"/>
                        </a:spcAft>
                      </a:pPr>
                      <a:endParaRPr lang="en-US" sz="3500">
                        <a:latin typeface="Arial" panose="020B0604020202020204" pitchFamily="34" charset="0"/>
                        <a:cs typeface="Arial" panose="020B0604020202020204" pitchFamily="34" charset="0"/>
                      </a:endParaRPr>
                    </a:p>
                  </a:txBody>
                  <a:tcPr/>
                </a:tc>
                <a:tc>
                  <a:txBody>
                    <a:bodyPr/>
                    <a:lstStyle/>
                    <a:p>
                      <a:pPr algn="just">
                        <a:lnSpc>
                          <a:spcPct val="150000"/>
                        </a:lnSpc>
                        <a:spcBef>
                          <a:spcPts val="0"/>
                        </a:spcBef>
                        <a:spcAft>
                          <a:spcPts val="0"/>
                        </a:spcAft>
                      </a:pPr>
                      <a:r>
                        <a:rPr lang="vi-VN" sz="3500">
                          <a:latin typeface="+mn-lt"/>
                          <a:cs typeface="Arial" panose="020B0604020202020204" pitchFamily="34" charset="0"/>
                        </a:rPr>
                        <a:t>Đối tượng áp dụng được xác định cụ thể và được áp dụng một lần.</a:t>
                      </a:r>
                      <a:endParaRPr lang="en-US" sz="3500">
                        <a:latin typeface="Arial" panose="020B0604020202020204" pitchFamily="34" charset="0"/>
                        <a:cs typeface="Arial" panose="020B0604020202020204" pitchFamily="34" charset="0"/>
                      </a:endParaRPr>
                    </a:p>
                  </a:txBody>
                  <a:tcPr/>
                </a:tc>
              </a:tr>
              <a:tr h="340360">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en-US" sz="3500">
                          <a:latin typeface="Arial" panose="020B0604020202020204" pitchFamily="34" charset="0"/>
                          <a:cs typeface="Arial" panose="020B0604020202020204" pitchFamily="34" charset="0"/>
                        </a:rPr>
                        <a:t>Văn bản g</a:t>
                      </a:r>
                      <a:endParaRPr lang="en-US" sz="3500">
                        <a:latin typeface="Arial" panose="020B0604020202020204" pitchFamily="34" charset="0"/>
                        <a:cs typeface="Arial" panose="020B0604020202020204" pitchFamily="34" charset="0"/>
                      </a:endParaRPr>
                    </a:p>
                    <a:p>
                      <a:pPr algn="ctr">
                        <a:lnSpc>
                          <a:spcPct val="150000"/>
                        </a:lnSpc>
                        <a:spcBef>
                          <a:spcPts val="0"/>
                        </a:spcBef>
                        <a:spcAft>
                          <a:spcPts val="0"/>
                        </a:spcAft>
                      </a:pPr>
                      <a:endParaRPr lang="en-US" sz="3500">
                        <a:latin typeface="Arial" panose="020B0604020202020204" pitchFamily="34" charset="0"/>
                        <a:cs typeface="Arial" panose="020B0604020202020204" pitchFamily="34" charset="0"/>
                      </a:endParaRPr>
                    </a:p>
                  </a:txBody>
                  <a:tcPr/>
                </a:tc>
                <a:tc>
                  <a:txBody>
                    <a:bodyPr/>
                    <a:lstStyle/>
                    <a:p>
                      <a:pPr algn="ctr">
                        <a:lnSpc>
                          <a:spcPct val="150000"/>
                        </a:lnSpc>
                        <a:spcBef>
                          <a:spcPts val="0"/>
                        </a:spcBef>
                        <a:spcAft>
                          <a:spcPts val="0"/>
                        </a:spcAft>
                      </a:pPr>
                      <a:endParaRPr lang="en-US" sz="3500">
                        <a:latin typeface="Arial" panose="020B0604020202020204" pitchFamily="34" charset="0"/>
                        <a:cs typeface="Arial" panose="020B0604020202020204" pitchFamily="34" charset="0"/>
                      </a:endParaRPr>
                    </a:p>
                  </a:txBody>
                  <a:tcPr/>
                </a:tc>
                <a:tc>
                  <a:txBody>
                    <a:bodyPr/>
                    <a:lstStyle/>
                    <a:p>
                      <a:pPr algn="just">
                        <a:lnSpc>
                          <a:spcPct val="150000"/>
                        </a:lnSpc>
                        <a:spcBef>
                          <a:spcPts val="0"/>
                        </a:spcBef>
                        <a:spcAft>
                          <a:spcPts val="0"/>
                        </a:spcAft>
                      </a:pPr>
                      <a:r>
                        <a:rPr lang="vi-VN" sz="3500">
                          <a:latin typeface="+mn-lt"/>
                          <a:cs typeface="Arial" panose="020B0604020202020204" pitchFamily="34" charset="0"/>
                        </a:rPr>
                        <a:t>Đây là văn bản luật, do Chính phủ ban hành; hình thức theo Luật Ban hành văn bản quy phạm pháp luật; có phạm vi áp dụng rộng rãi, thời gian áp dụng lâu dài, nhiều lần.</a:t>
                      </a:r>
                      <a:endParaRPr lang="en-US" sz="3500">
                        <a:latin typeface="Arial" panose="020B0604020202020204" pitchFamily="34" charset="0"/>
                        <a:cs typeface="Arial" panose="020B0604020202020204" pitchFamily="34" charset="0"/>
                      </a:endParaRPr>
                    </a:p>
                  </a:txBody>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53200" y="-78465"/>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17" name="TextBox 17"/>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8" name="TextBox 18"/>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0" name="TextBox 20"/>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2" name="TextBox 22"/>
          <p:cNvSpPr txBox="1"/>
          <p:nvPr/>
        </p:nvSpPr>
        <p:spPr>
          <a:xfrm>
            <a:off x="-21839" y="2494191"/>
            <a:ext cx="18331675" cy="1335237"/>
          </a:xfrm>
          <a:prstGeom prst="rect">
            <a:avLst/>
          </a:prstGeom>
        </p:spPr>
        <p:txBody>
          <a:bodyPr wrap="square" lIns="0" tIns="0" rIns="0" bIns="0" rtlCol="0" anchor="t">
            <a:spAutoFit/>
          </a:bodyPr>
          <a:lstStyle/>
          <a:p>
            <a:pPr algn="ctr">
              <a:lnSpc>
                <a:spcPct val="150000"/>
              </a:lnSpc>
            </a:pPr>
            <a:r>
              <a:rPr lang="en-US" sz="6600" b="1">
                <a:solidFill>
                  <a:srgbClr val="3E2A1E"/>
                </a:solidFill>
                <a:latin typeface="Arial" panose="020B0604020202020204" pitchFamily="34" charset="0"/>
                <a:cs typeface="Arial" panose="020B0604020202020204" pitchFamily="34" charset="0"/>
              </a:rPr>
              <a:t>VẬN DỤNG</a:t>
            </a:r>
            <a:endParaRPr lang="en-US" sz="6600" b="1">
              <a:solidFill>
                <a:srgbClr val="3E2A1E"/>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5914" y="4238661"/>
            <a:ext cx="8268669" cy="5287436"/>
          </a:xfrm>
          <a:prstGeom prst="rect">
            <a:avLst/>
          </a:prstGeom>
        </p:spPr>
      </p:pic>
      <p:pic>
        <p:nvPicPr>
          <p:cNvPr id="21"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5036" y="5837122"/>
            <a:ext cx="2970421" cy="3417849"/>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582400" y="6402084"/>
            <a:ext cx="5370977" cy="381827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43675" y="-257175"/>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17" name="TextBox 17"/>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8" name="TextBox 18"/>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0" name="TextBox 20"/>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pic>
        <p:nvPicPr>
          <p:cNvPr id="24"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845791" y="3679308"/>
            <a:ext cx="4484007" cy="6528018"/>
          </a:xfrm>
          <a:prstGeom prst="rect">
            <a:avLst/>
          </a:prstGeom>
        </p:spPr>
      </p:pic>
      <p:sp>
        <p:nvSpPr>
          <p:cNvPr id="21" name="AutoShape 8"/>
          <p:cNvSpPr/>
          <p:nvPr/>
        </p:nvSpPr>
        <p:spPr>
          <a:xfrm>
            <a:off x="1891483" y="3279259"/>
            <a:ext cx="10588937" cy="4949794"/>
          </a:xfrm>
          <a:prstGeom prst="rect">
            <a:avLst/>
          </a:prstGeom>
          <a:solidFill>
            <a:srgbClr val="DB9463"/>
          </a:solidFill>
        </p:spPr>
        <p:txBody>
          <a:bodyPr/>
          <a:lstStyle/>
          <a:p>
            <a:endParaRPr lang="vi-VN"/>
          </a:p>
        </p:txBody>
      </p:sp>
      <p:sp>
        <p:nvSpPr>
          <p:cNvPr id="23" name="AutoShape 9"/>
          <p:cNvSpPr/>
          <p:nvPr/>
        </p:nvSpPr>
        <p:spPr>
          <a:xfrm>
            <a:off x="1254977" y="3622158"/>
            <a:ext cx="10588938" cy="4833937"/>
          </a:xfrm>
          <a:prstGeom prst="rect">
            <a:avLst/>
          </a:prstGeom>
          <a:solidFill>
            <a:srgbClr val="FFFBEC"/>
          </a:solidFill>
        </p:spPr>
        <p:txBody>
          <a:bodyPr/>
          <a:lstStyle/>
          <a:p>
            <a:endParaRPr lang="vi-VN"/>
          </a:p>
        </p:txBody>
      </p:sp>
      <p:sp>
        <p:nvSpPr>
          <p:cNvPr id="25" name="TextBox 22"/>
          <p:cNvSpPr txBox="1"/>
          <p:nvPr/>
        </p:nvSpPr>
        <p:spPr>
          <a:xfrm>
            <a:off x="2059127" y="4207779"/>
            <a:ext cx="9357303" cy="3579250"/>
          </a:xfrm>
          <a:prstGeom prst="rect">
            <a:avLst/>
          </a:prstGeom>
        </p:spPr>
        <p:txBody>
          <a:bodyPr wrap="square" lIns="0" tIns="0" rIns="0" bIns="0" rtlCol="0" anchor="t">
            <a:spAutoFit/>
          </a:bodyPr>
          <a:lstStyle/>
          <a:p>
            <a:pPr algn="just">
              <a:lnSpc>
                <a:spcPct val="150000"/>
              </a:lnSpc>
            </a:pPr>
            <a:r>
              <a:rPr lang="vi-VN" sz="4000">
                <a:solidFill>
                  <a:srgbClr val="3E2A1E"/>
                </a:solidFill>
                <a:cs typeface="Arial" panose="020B0604020202020204" pitchFamily="34" charset="0"/>
              </a:rPr>
              <a:t>Em hãy sưu tầm hai văn bản quy phạm pháp luật và cho biết cơ quan ban hành, mục đích ban hành, đối tượng và phạm vi áp dụng của văn bản.</a:t>
            </a:r>
            <a:endParaRPr lang="en-US" sz="4000">
              <a:solidFill>
                <a:srgbClr val="3E2A1E"/>
              </a:solidFill>
              <a:latin typeface="Arial" panose="020B0604020202020204" pitchFamily="34" charset="0"/>
              <a:cs typeface="Arial" panose="020B0604020202020204" pitchFamily="34" charset="0"/>
            </a:endParaRPr>
          </a:p>
        </p:txBody>
      </p:sp>
      <p:sp>
        <p:nvSpPr>
          <p:cNvPr id="26" name="Rectangle 25"/>
          <p:cNvSpPr/>
          <p:nvPr/>
        </p:nvSpPr>
        <p:spPr>
          <a:xfrm>
            <a:off x="24625" y="1773627"/>
            <a:ext cx="18265696" cy="1002710"/>
          </a:xfrm>
          <a:prstGeom prst="rect">
            <a:avLst/>
          </a:prstGeom>
        </p:spPr>
        <p:txBody>
          <a:bodyPr wrap="square">
            <a:spAutoFit/>
          </a:bodyPr>
          <a:lstStyle/>
          <a:p>
            <a:pPr algn="ctr">
              <a:lnSpc>
                <a:spcPct val="150000"/>
              </a:lnSpc>
              <a:spcBef>
                <a:spcPts val="300"/>
              </a:spcBef>
              <a:spcAft>
                <a:spcPts val="300"/>
              </a:spcAft>
            </a:pPr>
            <a:r>
              <a:rPr lang="en-US" sz="4500" b="1">
                <a:latin typeface="Arial" panose="020B0604020202020204" pitchFamily="34" charset="0"/>
                <a:cs typeface="Arial" panose="020B0604020202020204" pitchFamily="34" charset="0"/>
              </a:rPr>
              <a:t>Bài tập 1 - SGK tr.82</a:t>
            </a:r>
            <a:endParaRPr lang="en-US" sz="4500" b="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6"/>
          <p:cNvGrpSpPr/>
          <p:nvPr/>
        </p:nvGrpSpPr>
        <p:grpSpPr>
          <a:xfrm>
            <a:off x="0" y="0"/>
            <a:ext cx="18288000" cy="1028700"/>
            <a:chOff x="0" y="0"/>
            <a:chExt cx="118717047" cy="6677834"/>
          </a:xfrm>
        </p:grpSpPr>
        <p:sp>
          <p:nvSpPr>
            <p:cNvPr id="50" name="Freeform 7"/>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51" name="Freeform 8"/>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52" name="Picture 1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739432" y="425847"/>
            <a:ext cx="885028" cy="177006"/>
          </a:xfrm>
          <a:prstGeom prst="rect">
            <a:avLst/>
          </a:prstGeom>
        </p:spPr>
      </p:pic>
      <p:grpSp>
        <p:nvGrpSpPr>
          <p:cNvPr id="53" name="Group 15"/>
          <p:cNvGrpSpPr/>
          <p:nvPr/>
        </p:nvGrpSpPr>
        <p:grpSpPr>
          <a:xfrm>
            <a:off x="413731" y="0"/>
            <a:ext cx="1642878" cy="1028700"/>
            <a:chOff x="0" y="0"/>
            <a:chExt cx="10664788" cy="6677834"/>
          </a:xfrm>
        </p:grpSpPr>
        <p:sp>
          <p:nvSpPr>
            <p:cNvPr id="54" name="Freeform 16"/>
            <p:cNvSpPr/>
            <p:nvPr/>
          </p:nvSpPr>
          <p:spPr>
            <a:xfrm>
              <a:off x="72390" y="72390"/>
              <a:ext cx="10520008" cy="6533054"/>
            </a:xfrm>
            <a:custGeom>
              <a:avLst/>
              <a:gdLst/>
              <a:ahLst/>
              <a:cxnLst/>
              <a:rect l="l" t="t" r="r" b="b"/>
              <a:pathLst>
                <a:path w="10520008" h="6533054">
                  <a:moveTo>
                    <a:pt x="0" y="0"/>
                  </a:moveTo>
                  <a:lnTo>
                    <a:pt x="10520008" y="0"/>
                  </a:lnTo>
                  <a:lnTo>
                    <a:pt x="10520008" y="6533054"/>
                  </a:lnTo>
                  <a:lnTo>
                    <a:pt x="0" y="6533054"/>
                  </a:lnTo>
                  <a:lnTo>
                    <a:pt x="0" y="0"/>
                  </a:lnTo>
                  <a:close/>
                </a:path>
              </a:pathLst>
            </a:custGeom>
            <a:solidFill>
              <a:srgbClr val="3E2A1E"/>
            </a:solidFill>
          </p:spPr>
          <p:txBody>
            <a:bodyPr/>
            <a:lstStyle/>
            <a:p>
              <a:endParaRPr lang="vi-VN"/>
            </a:p>
          </p:txBody>
        </p:sp>
        <p:sp>
          <p:nvSpPr>
            <p:cNvPr id="55" name="Freeform 17"/>
            <p:cNvSpPr/>
            <p:nvPr/>
          </p:nvSpPr>
          <p:spPr>
            <a:xfrm>
              <a:off x="0" y="0"/>
              <a:ext cx="10664788" cy="6677834"/>
            </a:xfrm>
            <a:custGeom>
              <a:avLst/>
              <a:gdLst/>
              <a:ahLst/>
              <a:cxnLst/>
              <a:rect l="l" t="t" r="r" b="b"/>
              <a:pathLst>
                <a:path w="10664788" h="6677834">
                  <a:moveTo>
                    <a:pt x="10520007" y="6533054"/>
                  </a:moveTo>
                  <a:lnTo>
                    <a:pt x="10664788" y="6533054"/>
                  </a:lnTo>
                  <a:lnTo>
                    <a:pt x="10664788" y="6677834"/>
                  </a:lnTo>
                  <a:lnTo>
                    <a:pt x="10520007" y="6677834"/>
                  </a:lnTo>
                  <a:lnTo>
                    <a:pt x="10520007"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0520007" y="144780"/>
                  </a:moveTo>
                  <a:lnTo>
                    <a:pt x="10664788" y="144780"/>
                  </a:lnTo>
                  <a:lnTo>
                    <a:pt x="10664788" y="6533054"/>
                  </a:lnTo>
                  <a:lnTo>
                    <a:pt x="10520007" y="6533054"/>
                  </a:lnTo>
                  <a:lnTo>
                    <a:pt x="10520007" y="144780"/>
                  </a:lnTo>
                  <a:close/>
                  <a:moveTo>
                    <a:pt x="144780" y="6533054"/>
                  </a:moveTo>
                  <a:lnTo>
                    <a:pt x="10520007" y="6533054"/>
                  </a:lnTo>
                  <a:lnTo>
                    <a:pt x="10520007" y="6677834"/>
                  </a:lnTo>
                  <a:lnTo>
                    <a:pt x="144780" y="6677834"/>
                  </a:lnTo>
                  <a:lnTo>
                    <a:pt x="144780" y="6533054"/>
                  </a:lnTo>
                  <a:close/>
                  <a:moveTo>
                    <a:pt x="10520007" y="0"/>
                  </a:moveTo>
                  <a:lnTo>
                    <a:pt x="10664788" y="0"/>
                  </a:lnTo>
                  <a:lnTo>
                    <a:pt x="10664788" y="144780"/>
                  </a:lnTo>
                  <a:lnTo>
                    <a:pt x="10520007" y="144780"/>
                  </a:lnTo>
                  <a:lnTo>
                    <a:pt x="10520007" y="0"/>
                  </a:lnTo>
                  <a:close/>
                  <a:moveTo>
                    <a:pt x="0" y="0"/>
                  </a:moveTo>
                  <a:lnTo>
                    <a:pt x="144780" y="0"/>
                  </a:lnTo>
                  <a:lnTo>
                    <a:pt x="144780" y="144780"/>
                  </a:lnTo>
                  <a:lnTo>
                    <a:pt x="0" y="144780"/>
                  </a:lnTo>
                  <a:lnTo>
                    <a:pt x="0" y="0"/>
                  </a:lnTo>
                  <a:close/>
                  <a:moveTo>
                    <a:pt x="144780" y="0"/>
                  </a:moveTo>
                  <a:lnTo>
                    <a:pt x="10520007" y="0"/>
                  </a:lnTo>
                  <a:lnTo>
                    <a:pt x="10520007" y="144780"/>
                  </a:lnTo>
                  <a:lnTo>
                    <a:pt x="144780" y="144780"/>
                  </a:lnTo>
                  <a:lnTo>
                    <a:pt x="144780" y="0"/>
                  </a:lnTo>
                  <a:close/>
                </a:path>
              </a:pathLst>
            </a:custGeom>
            <a:solidFill>
              <a:srgbClr val="3E2A1E"/>
            </a:solidFill>
          </p:spPr>
          <p:txBody>
            <a:bodyPr/>
            <a:lstStyle/>
            <a:p>
              <a:endParaRPr lang="vi-VN"/>
            </a:p>
          </p:txBody>
        </p:sp>
      </p:grpSp>
      <p:sp>
        <p:nvSpPr>
          <p:cNvPr id="56" name="TextBox 26"/>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FDF3E9"/>
                </a:solidFill>
                <a:latin typeface="Montserrat Bold" panose="00000600000000000000"/>
              </a:rPr>
              <a:t>File</a:t>
            </a:r>
            <a:endParaRPr lang="en-US" sz="2300">
              <a:solidFill>
                <a:srgbClr val="FDF3E9"/>
              </a:solidFill>
              <a:latin typeface="Montserrat Bold" panose="00000600000000000000"/>
            </a:endParaRPr>
          </a:p>
        </p:txBody>
      </p:sp>
      <p:sp>
        <p:nvSpPr>
          <p:cNvPr id="57" name="TextBox 28"/>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58" name="TextBox 29"/>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66" name="Freeform 13"/>
          <p:cNvSpPr/>
          <p:nvPr/>
        </p:nvSpPr>
        <p:spPr>
          <a:xfrm rot="22029">
            <a:off x="2665977" y="3661721"/>
            <a:ext cx="13194854" cy="5273165"/>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endParaRPr lang="vi-VN"/>
          </a:p>
        </p:txBody>
      </p:sp>
      <p:pic>
        <p:nvPicPr>
          <p:cNvPr id="67"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988">
            <a:off x="7484831" y="3433184"/>
            <a:ext cx="3557146" cy="725193"/>
          </a:xfrm>
          <a:prstGeom prst="rect">
            <a:avLst/>
          </a:prstGeom>
        </p:spPr>
      </p:pic>
      <p:sp>
        <p:nvSpPr>
          <p:cNvPr id="68" name="TextBox 67"/>
          <p:cNvSpPr txBox="1"/>
          <p:nvPr/>
        </p:nvSpPr>
        <p:spPr>
          <a:xfrm>
            <a:off x="3061792" y="5340544"/>
            <a:ext cx="12344400" cy="1738296"/>
          </a:xfrm>
          <a:prstGeom prst="rect">
            <a:avLst/>
          </a:prstGeom>
          <a:noFill/>
        </p:spPr>
        <p:txBody>
          <a:bodyPr wrap="square">
            <a:spAutoFit/>
          </a:bodyPr>
          <a:lstStyle/>
          <a:p>
            <a:pPr lvl="0" algn="just">
              <a:lnSpc>
                <a:spcPct val="150000"/>
              </a:lnSpc>
              <a:tabLst>
                <a:tab pos="341630" algn="l"/>
              </a:tabLst>
            </a:pPr>
            <a:r>
              <a:rPr lang="vi-VN" sz="3800">
                <a:solidFill>
                  <a:srgbClr val="000000"/>
                </a:solidFill>
                <a:ea typeface="Times New Roman" panose="02020603050405020304" pitchFamily="18" charset="0"/>
                <a:cs typeface="Arial" panose="020B0604020202020204" pitchFamily="34" charset="0"/>
              </a:rPr>
              <a:t>Em hãy sưu tầm một văn bản hướng dẫn thực hiện Luật Giáo dục và chia sẻ những </a:t>
            </a:r>
            <a:r>
              <a:rPr lang="en-US" sz="3800">
                <a:solidFill>
                  <a:srgbClr val="000000"/>
                </a:solidFill>
                <a:latin typeface="Aref Ruqaa" panose="02000503000000000000" pitchFamily="2" charset="-78"/>
                <a:ea typeface="Times New Roman" panose="02020603050405020304" pitchFamily="18" charset="0"/>
                <a:cs typeface="Aref Ruqaa" panose="02000503000000000000" pitchFamily="2" charset="-78"/>
              </a:rPr>
              <a:t>đ</a:t>
            </a:r>
            <a:r>
              <a:rPr lang="vi-VN" sz="3800">
                <a:solidFill>
                  <a:srgbClr val="000000"/>
                </a:solidFill>
                <a:ea typeface="Times New Roman" panose="02020603050405020304" pitchFamily="18" charset="0"/>
                <a:cs typeface="Arial" panose="020B0604020202020204" pitchFamily="34" charset="0"/>
              </a:rPr>
              <a:t>iều em biết về văn bản đó.</a:t>
            </a:r>
            <a:endParaRPr lang="en-US" sz="3800">
              <a:effectLst/>
              <a:latin typeface="Arial" panose="020B0604020202020204" pitchFamily="34" charset="0"/>
              <a:ea typeface="Noto Sans Symbols"/>
              <a:cs typeface="Arial" panose="020B0604020202020204" pitchFamily="34" charset="0"/>
            </a:endParaRPr>
          </a:p>
        </p:txBody>
      </p:sp>
      <p:sp>
        <p:nvSpPr>
          <p:cNvPr id="69" name="TextBox 13"/>
          <p:cNvSpPr txBox="1"/>
          <p:nvPr/>
        </p:nvSpPr>
        <p:spPr>
          <a:xfrm>
            <a:off x="141710" y="1806006"/>
            <a:ext cx="18265695" cy="828497"/>
          </a:xfrm>
          <a:prstGeom prst="rect">
            <a:avLst/>
          </a:prstGeom>
        </p:spPr>
        <p:txBody>
          <a:bodyPr wrap="square" lIns="0" tIns="0" rIns="0" bIns="0" rtlCol="0" anchor="t">
            <a:spAutoFit/>
          </a:bodyPr>
          <a:lstStyle/>
          <a:p>
            <a:pPr algn="ctr">
              <a:lnSpc>
                <a:spcPts val="7400"/>
              </a:lnSpc>
            </a:pPr>
            <a:r>
              <a:rPr lang="en-US" sz="4000" b="1">
                <a:solidFill>
                  <a:srgbClr val="3E2A1E"/>
                </a:solidFill>
                <a:latin typeface="Arial" panose="020B0604020202020204" pitchFamily="34" charset="0"/>
                <a:cs typeface="Arial" panose="020B0604020202020204" pitchFamily="34" charset="0"/>
              </a:rPr>
              <a:t>Bài tập 2 – SGK tr.82</a:t>
            </a:r>
            <a:endParaRPr lang="en-US" sz="4000" b="1">
              <a:solidFill>
                <a:srgbClr val="3E2A1E"/>
              </a:solidFill>
              <a:latin typeface="Arial" panose="020B0604020202020204" pitchFamily="34" charset="0"/>
              <a:cs typeface="Arial" panose="020B0604020202020204" pitchFamily="34" charset="0"/>
            </a:endParaRPr>
          </a:p>
        </p:txBody>
      </p:sp>
      <p:pic>
        <p:nvPicPr>
          <p:cNvPr id="7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67827" y="3719114"/>
            <a:ext cx="2905798" cy="6313846"/>
          </a:xfrm>
          <a:prstGeom prst="rect">
            <a:avLst/>
          </a:prstGeom>
        </p:spPr>
      </p:pic>
      <p:pic>
        <p:nvPicPr>
          <p:cNvPr id="21"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94358" y="4124720"/>
            <a:ext cx="3113047" cy="590824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barn(inVertical)">
                                      <p:cBhvr>
                                        <p:cTn id="12" dur="500"/>
                                        <p:tgtEl>
                                          <p:spTgt spid="68"/>
                                        </p:tgtEl>
                                      </p:cBhvr>
                                    </p:animEffect>
                                  </p:childTnLst>
                                </p:cTn>
                              </p:par>
                              <p:par>
                                <p:cTn id="13" presetID="16" presetClass="entr" presetSubtype="21"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par>
                                <p:cTn id="16" presetID="16" presetClass="entr" presetSubtype="21"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barn(inVertical)">
                                      <p:cBhvr>
                                        <p:cTn id="1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20916" y="100402"/>
            <a:ext cx="18288000" cy="10287000"/>
          </a:xfrm>
          <a:prstGeom prst="rect">
            <a:avLst/>
          </a:prstGeom>
        </p:spPr>
      </p:pic>
      <p:grpSp>
        <p:nvGrpSpPr>
          <p:cNvPr id="8" name="Group 8"/>
          <p:cNvGrpSpPr/>
          <p:nvPr/>
        </p:nvGrpSpPr>
        <p:grpSpPr>
          <a:xfrm>
            <a:off x="-138312" y="1000125"/>
            <a:ext cx="18564624" cy="1638777"/>
            <a:chOff x="0" y="0"/>
            <a:chExt cx="120512758" cy="15629858"/>
          </a:xfrm>
        </p:grpSpPr>
        <p:sp>
          <p:nvSpPr>
            <p:cNvPr id="9" name="Freeform 9"/>
            <p:cNvSpPr/>
            <p:nvPr/>
          </p:nvSpPr>
          <p:spPr>
            <a:xfrm>
              <a:off x="72390" y="72390"/>
              <a:ext cx="120367973" cy="15485077"/>
            </a:xfrm>
            <a:custGeom>
              <a:avLst/>
              <a:gdLst/>
              <a:ahLst/>
              <a:cxnLst/>
              <a:rect l="l" t="t" r="r" b="b"/>
              <a:pathLst>
                <a:path w="120367973" h="15485077">
                  <a:moveTo>
                    <a:pt x="0" y="0"/>
                  </a:moveTo>
                  <a:lnTo>
                    <a:pt x="120367973" y="0"/>
                  </a:lnTo>
                  <a:lnTo>
                    <a:pt x="120367973" y="15485077"/>
                  </a:lnTo>
                  <a:lnTo>
                    <a:pt x="0" y="15485077"/>
                  </a:lnTo>
                  <a:lnTo>
                    <a:pt x="0" y="0"/>
                  </a:lnTo>
                  <a:close/>
                </a:path>
              </a:pathLst>
            </a:custGeom>
            <a:solidFill>
              <a:srgbClr val="FDF3E9"/>
            </a:solidFill>
          </p:spPr>
          <p:txBody>
            <a:bodyPr/>
            <a:lstStyle/>
            <a:p>
              <a:endParaRPr lang="vi-VN"/>
            </a:p>
          </p:txBody>
        </p:sp>
        <p:sp>
          <p:nvSpPr>
            <p:cNvPr id="10" name="Freeform 10"/>
            <p:cNvSpPr/>
            <p:nvPr/>
          </p:nvSpPr>
          <p:spPr>
            <a:xfrm>
              <a:off x="0" y="0"/>
              <a:ext cx="120512756" cy="15629858"/>
            </a:xfrm>
            <a:custGeom>
              <a:avLst/>
              <a:gdLst/>
              <a:ahLst/>
              <a:cxnLst/>
              <a:rect l="l" t="t" r="r" b="b"/>
              <a:pathLst>
                <a:path w="120512756" h="15629858">
                  <a:moveTo>
                    <a:pt x="120367983" y="15485078"/>
                  </a:moveTo>
                  <a:lnTo>
                    <a:pt x="120512756" y="15485078"/>
                  </a:lnTo>
                  <a:lnTo>
                    <a:pt x="120512756" y="15629858"/>
                  </a:lnTo>
                  <a:lnTo>
                    <a:pt x="120367983" y="15629858"/>
                  </a:lnTo>
                  <a:lnTo>
                    <a:pt x="120367983" y="15485078"/>
                  </a:lnTo>
                  <a:close/>
                  <a:moveTo>
                    <a:pt x="0" y="144780"/>
                  </a:moveTo>
                  <a:lnTo>
                    <a:pt x="144780" y="144780"/>
                  </a:lnTo>
                  <a:lnTo>
                    <a:pt x="144780" y="15485078"/>
                  </a:lnTo>
                  <a:lnTo>
                    <a:pt x="0" y="15485078"/>
                  </a:lnTo>
                  <a:lnTo>
                    <a:pt x="0" y="144780"/>
                  </a:lnTo>
                  <a:close/>
                  <a:moveTo>
                    <a:pt x="0" y="15485078"/>
                  </a:moveTo>
                  <a:lnTo>
                    <a:pt x="144780" y="15485078"/>
                  </a:lnTo>
                  <a:lnTo>
                    <a:pt x="144780" y="15629858"/>
                  </a:lnTo>
                  <a:lnTo>
                    <a:pt x="0" y="15629858"/>
                  </a:lnTo>
                  <a:lnTo>
                    <a:pt x="0" y="15485078"/>
                  </a:lnTo>
                  <a:close/>
                  <a:moveTo>
                    <a:pt x="120367983" y="144780"/>
                  </a:moveTo>
                  <a:lnTo>
                    <a:pt x="120512756" y="144780"/>
                  </a:lnTo>
                  <a:lnTo>
                    <a:pt x="120512756" y="15485078"/>
                  </a:lnTo>
                  <a:lnTo>
                    <a:pt x="120367983" y="15485078"/>
                  </a:lnTo>
                  <a:lnTo>
                    <a:pt x="120367983" y="144780"/>
                  </a:lnTo>
                  <a:close/>
                  <a:moveTo>
                    <a:pt x="144780" y="15485078"/>
                  </a:moveTo>
                  <a:lnTo>
                    <a:pt x="120367983" y="15485078"/>
                  </a:lnTo>
                  <a:lnTo>
                    <a:pt x="120367983" y="15629858"/>
                  </a:lnTo>
                  <a:lnTo>
                    <a:pt x="144780" y="15629858"/>
                  </a:lnTo>
                  <a:lnTo>
                    <a:pt x="144780" y="15485078"/>
                  </a:lnTo>
                  <a:close/>
                  <a:moveTo>
                    <a:pt x="120367983" y="0"/>
                  </a:moveTo>
                  <a:lnTo>
                    <a:pt x="120512756" y="0"/>
                  </a:lnTo>
                  <a:lnTo>
                    <a:pt x="120512756" y="144780"/>
                  </a:lnTo>
                  <a:lnTo>
                    <a:pt x="120367983" y="144780"/>
                  </a:lnTo>
                  <a:lnTo>
                    <a:pt x="120367983" y="0"/>
                  </a:lnTo>
                  <a:close/>
                  <a:moveTo>
                    <a:pt x="0" y="0"/>
                  </a:moveTo>
                  <a:lnTo>
                    <a:pt x="144780" y="0"/>
                  </a:lnTo>
                  <a:lnTo>
                    <a:pt x="144780" y="144780"/>
                  </a:lnTo>
                  <a:lnTo>
                    <a:pt x="0" y="144780"/>
                  </a:lnTo>
                  <a:lnTo>
                    <a:pt x="0" y="0"/>
                  </a:lnTo>
                  <a:close/>
                  <a:moveTo>
                    <a:pt x="144780" y="0"/>
                  </a:moveTo>
                  <a:lnTo>
                    <a:pt x="120367983" y="0"/>
                  </a:lnTo>
                  <a:lnTo>
                    <a:pt x="120367983" y="144780"/>
                  </a:lnTo>
                  <a:lnTo>
                    <a:pt x="144780" y="144780"/>
                  </a:lnTo>
                  <a:lnTo>
                    <a:pt x="144780" y="0"/>
                  </a:lnTo>
                  <a:close/>
                </a:path>
              </a:pathLst>
            </a:custGeom>
            <a:solidFill>
              <a:srgbClr val="3E2A1E"/>
            </a:solidFill>
          </p:spPr>
          <p:txBody>
            <a:bodyPr/>
            <a:lstStyle/>
            <a:p>
              <a:endParaRPr lang="vi-VN"/>
            </a:p>
          </p:txBody>
        </p:sp>
      </p:grpSp>
      <p:grpSp>
        <p:nvGrpSpPr>
          <p:cNvPr id="11" name="Group 11"/>
          <p:cNvGrpSpPr/>
          <p:nvPr/>
        </p:nvGrpSpPr>
        <p:grpSpPr>
          <a:xfrm>
            <a:off x="0" y="0"/>
            <a:ext cx="18288000" cy="1028700"/>
            <a:chOff x="0" y="0"/>
            <a:chExt cx="118717047" cy="6677834"/>
          </a:xfrm>
        </p:grpSpPr>
        <p:sp>
          <p:nvSpPr>
            <p:cNvPr id="12" name="Freeform 12"/>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13" name="Freeform 13"/>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15" name="TextBox 15"/>
          <p:cNvSpPr txBox="1"/>
          <p:nvPr/>
        </p:nvSpPr>
        <p:spPr>
          <a:xfrm>
            <a:off x="3207160" y="1408272"/>
            <a:ext cx="11792706" cy="950453"/>
          </a:xfrm>
          <a:prstGeom prst="rect">
            <a:avLst/>
          </a:prstGeom>
        </p:spPr>
        <p:txBody>
          <a:bodyPr lIns="0" tIns="0" rIns="0" bIns="0" rtlCol="0" anchor="t">
            <a:spAutoFit/>
          </a:bodyPr>
          <a:lstStyle/>
          <a:p>
            <a:pPr algn="ctr">
              <a:lnSpc>
                <a:spcPts val="8000"/>
              </a:lnSpc>
            </a:pPr>
            <a:r>
              <a:rPr lang="en-US" sz="6200" b="1">
                <a:solidFill>
                  <a:srgbClr val="3E2A1E"/>
                </a:solidFill>
                <a:latin typeface="Arial" panose="020B0604020202020204" pitchFamily="34" charset="0"/>
                <a:cs typeface="Arial" panose="020B0604020202020204" pitchFamily="34" charset="0"/>
              </a:rPr>
              <a:t>HƯỚNG DẪN VỀ NHÀ</a:t>
            </a:r>
            <a:endParaRPr lang="en-US" sz="6200" b="1">
              <a:solidFill>
                <a:srgbClr val="3E2A1E"/>
              </a:solidFill>
              <a:latin typeface="Arial" panose="020B0604020202020204" pitchFamily="34" charset="0"/>
              <a:cs typeface="Arial" panose="020B0604020202020204" pitchFamily="34" charset="0"/>
            </a:endParaRPr>
          </a:p>
        </p:txBody>
      </p:sp>
      <p:grpSp>
        <p:nvGrpSpPr>
          <p:cNvPr id="24" name="Group 24"/>
          <p:cNvGrpSpPr>
            <a:grpSpLocks noChangeAspect="1"/>
          </p:cNvGrpSpPr>
          <p:nvPr/>
        </p:nvGrpSpPr>
        <p:grpSpPr>
          <a:xfrm>
            <a:off x="1198203" y="3680529"/>
            <a:ext cx="6408159" cy="991043"/>
            <a:chOff x="0" y="0"/>
            <a:chExt cx="4188460" cy="3444240"/>
          </a:xfrm>
        </p:grpSpPr>
        <p:sp>
          <p:nvSpPr>
            <p:cNvPr id="25" name="Freeform 25"/>
            <p:cNvSpPr/>
            <p:nvPr/>
          </p:nvSpPr>
          <p:spPr>
            <a:xfrm>
              <a:off x="38100" y="38100"/>
              <a:ext cx="4105910" cy="3368040"/>
            </a:xfrm>
            <a:custGeom>
              <a:avLst/>
              <a:gdLst/>
              <a:ahLst/>
              <a:cxnLst/>
              <a:rect l="l" t="t" r="r" b="b"/>
              <a:pathLst>
                <a:path w="4105910" h="3368040">
                  <a:moveTo>
                    <a:pt x="0" y="0"/>
                  </a:moveTo>
                  <a:lnTo>
                    <a:pt x="4105910" y="0"/>
                  </a:lnTo>
                  <a:lnTo>
                    <a:pt x="4105910" y="3368040"/>
                  </a:lnTo>
                  <a:lnTo>
                    <a:pt x="0" y="3368040"/>
                  </a:lnTo>
                  <a:close/>
                </a:path>
              </a:pathLst>
            </a:custGeom>
            <a:solidFill>
              <a:srgbClr val="FDF3E9"/>
            </a:solidFill>
            <a:ln w="12700">
              <a:solidFill>
                <a:srgbClr val="000000"/>
              </a:solidFill>
            </a:ln>
          </p:spPr>
          <p:txBody>
            <a:bodyPr/>
            <a:lstStyle/>
            <a:p>
              <a:endParaRPr lang="vi-VN"/>
            </a:p>
          </p:txBody>
        </p:sp>
        <p:sp>
          <p:nvSpPr>
            <p:cNvPr id="26" name="Freeform 26"/>
            <p:cNvSpPr/>
            <p:nvPr/>
          </p:nvSpPr>
          <p:spPr>
            <a:xfrm>
              <a:off x="6350" y="6350"/>
              <a:ext cx="4175760" cy="3431540"/>
            </a:xfrm>
            <a:custGeom>
              <a:avLst/>
              <a:gdLst/>
              <a:ahLst/>
              <a:cxnLst/>
              <a:rect l="l" t="t" r="r" b="b"/>
              <a:pathLst>
                <a:path w="4175760" h="3431540">
                  <a:moveTo>
                    <a:pt x="0" y="0"/>
                  </a:moveTo>
                  <a:lnTo>
                    <a:pt x="63500" y="0"/>
                  </a:lnTo>
                  <a:lnTo>
                    <a:pt x="63500" y="63500"/>
                  </a:lnTo>
                  <a:lnTo>
                    <a:pt x="0" y="63500"/>
                  </a:lnTo>
                  <a:lnTo>
                    <a:pt x="0" y="0"/>
                  </a:lnTo>
                  <a:close/>
                  <a:moveTo>
                    <a:pt x="4112260" y="0"/>
                  </a:moveTo>
                  <a:lnTo>
                    <a:pt x="4112260" y="63500"/>
                  </a:lnTo>
                  <a:lnTo>
                    <a:pt x="4175760" y="63500"/>
                  </a:lnTo>
                  <a:lnTo>
                    <a:pt x="4175760" y="0"/>
                  </a:lnTo>
                  <a:lnTo>
                    <a:pt x="4112260" y="0"/>
                  </a:lnTo>
                  <a:close/>
                  <a:moveTo>
                    <a:pt x="2056130" y="63500"/>
                  </a:moveTo>
                  <a:lnTo>
                    <a:pt x="2119630" y="63500"/>
                  </a:lnTo>
                  <a:lnTo>
                    <a:pt x="2119630" y="0"/>
                  </a:lnTo>
                  <a:lnTo>
                    <a:pt x="2056130" y="0"/>
                  </a:lnTo>
                  <a:lnTo>
                    <a:pt x="2056130" y="63500"/>
                  </a:lnTo>
                  <a:close/>
                  <a:moveTo>
                    <a:pt x="0" y="3431540"/>
                  </a:moveTo>
                  <a:lnTo>
                    <a:pt x="63500" y="3431540"/>
                  </a:lnTo>
                  <a:lnTo>
                    <a:pt x="63500" y="3368040"/>
                  </a:lnTo>
                  <a:lnTo>
                    <a:pt x="0" y="3368040"/>
                  </a:lnTo>
                  <a:lnTo>
                    <a:pt x="0" y="3431540"/>
                  </a:lnTo>
                  <a:close/>
                  <a:moveTo>
                    <a:pt x="4112260" y="3431540"/>
                  </a:moveTo>
                  <a:lnTo>
                    <a:pt x="4175760" y="3431540"/>
                  </a:lnTo>
                  <a:lnTo>
                    <a:pt x="4175760" y="3368040"/>
                  </a:lnTo>
                  <a:lnTo>
                    <a:pt x="4112260" y="3368040"/>
                  </a:lnTo>
                  <a:lnTo>
                    <a:pt x="4112260" y="3431540"/>
                  </a:lnTo>
                  <a:close/>
                  <a:moveTo>
                    <a:pt x="2056130" y="3431540"/>
                  </a:moveTo>
                  <a:lnTo>
                    <a:pt x="2119630" y="3431540"/>
                  </a:lnTo>
                  <a:lnTo>
                    <a:pt x="2119630" y="3368040"/>
                  </a:lnTo>
                  <a:lnTo>
                    <a:pt x="2056130" y="3368040"/>
                  </a:lnTo>
                  <a:lnTo>
                    <a:pt x="2056130" y="3431540"/>
                  </a:lnTo>
                  <a:close/>
                  <a:moveTo>
                    <a:pt x="4112260" y="1684020"/>
                  </a:moveTo>
                  <a:lnTo>
                    <a:pt x="4112260" y="1747520"/>
                  </a:lnTo>
                  <a:lnTo>
                    <a:pt x="4175760" y="1747520"/>
                  </a:lnTo>
                  <a:lnTo>
                    <a:pt x="4175760" y="1684020"/>
                  </a:lnTo>
                  <a:lnTo>
                    <a:pt x="4141470" y="1684020"/>
                  </a:lnTo>
                  <a:lnTo>
                    <a:pt x="4112260" y="1684020"/>
                  </a:lnTo>
                  <a:close/>
                  <a:moveTo>
                    <a:pt x="0" y="1747520"/>
                  </a:moveTo>
                  <a:lnTo>
                    <a:pt x="63500" y="1747520"/>
                  </a:lnTo>
                  <a:lnTo>
                    <a:pt x="63500" y="1684020"/>
                  </a:lnTo>
                  <a:lnTo>
                    <a:pt x="0" y="1684020"/>
                  </a:lnTo>
                  <a:lnTo>
                    <a:pt x="0" y="1747520"/>
                  </a:lnTo>
                  <a:close/>
                </a:path>
              </a:pathLst>
            </a:custGeom>
            <a:solidFill>
              <a:srgbClr val="3E2A1E"/>
            </a:solidFill>
          </p:spPr>
          <p:txBody>
            <a:bodyPr/>
            <a:lstStyle/>
            <a:p>
              <a:endParaRPr lang="vi-VN"/>
            </a:p>
          </p:txBody>
        </p:sp>
        <p:sp>
          <p:nvSpPr>
            <p:cNvPr id="27" name="Freeform 27"/>
            <p:cNvSpPr/>
            <p:nvPr/>
          </p:nvSpPr>
          <p:spPr>
            <a:xfrm>
              <a:off x="0" y="0"/>
              <a:ext cx="4188460" cy="3444240"/>
            </a:xfrm>
            <a:custGeom>
              <a:avLst/>
              <a:gdLst/>
              <a:ahLst/>
              <a:cxnLst/>
              <a:rect l="l" t="t" r="r" b="b"/>
              <a:pathLst>
                <a:path w="4188460" h="3444240">
                  <a:moveTo>
                    <a:pt x="4188460" y="76200"/>
                  </a:moveTo>
                  <a:lnTo>
                    <a:pt x="4188460" y="0"/>
                  </a:lnTo>
                  <a:lnTo>
                    <a:pt x="4112260" y="0"/>
                  </a:lnTo>
                  <a:lnTo>
                    <a:pt x="4112260" y="31750"/>
                  </a:lnTo>
                  <a:lnTo>
                    <a:pt x="2132330" y="31750"/>
                  </a:lnTo>
                  <a:lnTo>
                    <a:pt x="2132330" y="0"/>
                  </a:lnTo>
                  <a:lnTo>
                    <a:pt x="2056130" y="0"/>
                  </a:lnTo>
                  <a:lnTo>
                    <a:pt x="2056130" y="31750"/>
                  </a:lnTo>
                  <a:lnTo>
                    <a:pt x="76200" y="31750"/>
                  </a:lnTo>
                  <a:lnTo>
                    <a:pt x="76200" y="0"/>
                  </a:lnTo>
                  <a:lnTo>
                    <a:pt x="0" y="0"/>
                  </a:lnTo>
                  <a:lnTo>
                    <a:pt x="0" y="76200"/>
                  </a:lnTo>
                  <a:lnTo>
                    <a:pt x="31750" y="76200"/>
                  </a:lnTo>
                  <a:lnTo>
                    <a:pt x="31750" y="1684020"/>
                  </a:lnTo>
                  <a:lnTo>
                    <a:pt x="0" y="1684020"/>
                  </a:lnTo>
                  <a:lnTo>
                    <a:pt x="0" y="1760220"/>
                  </a:lnTo>
                  <a:lnTo>
                    <a:pt x="31750" y="1760220"/>
                  </a:lnTo>
                  <a:lnTo>
                    <a:pt x="31750" y="3368040"/>
                  </a:lnTo>
                  <a:lnTo>
                    <a:pt x="0" y="3368040"/>
                  </a:lnTo>
                  <a:lnTo>
                    <a:pt x="0" y="3444240"/>
                  </a:lnTo>
                  <a:lnTo>
                    <a:pt x="76200" y="3444240"/>
                  </a:lnTo>
                  <a:lnTo>
                    <a:pt x="76200" y="3412490"/>
                  </a:lnTo>
                  <a:lnTo>
                    <a:pt x="2056130" y="3412490"/>
                  </a:lnTo>
                  <a:lnTo>
                    <a:pt x="2056130" y="3444240"/>
                  </a:lnTo>
                  <a:lnTo>
                    <a:pt x="2132330" y="3444240"/>
                  </a:lnTo>
                  <a:lnTo>
                    <a:pt x="2132330" y="3412490"/>
                  </a:lnTo>
                  <a:lnTo>
                    <a:pt x="4112260" y="3412490"/>
                  </a:lnTo>
                  <a:lnTo>
                    <a:pt x="4112260" y="3444240"/>
                  </a:lnTo>
                  <a:lnTo>
                    <a:pt x="4188460" y="3444240"/>
                  </a:lnTo>
                  <a:lnTo>
                    <a:pt x="4188460" y="3368040"/>
                  </a:lnTo>
                  <a:lnTo>
                    <a:pt x="4156710" y="3368040"/>
                  </a:lnTo>
                  <a:lnTo>
                    <a:pt x="4156710" y="1760220"/>
                  </a:lnTo>
                  <a:lnTo>
                    <a:pt x="4188460" y="1760220"/>
                  </a:lnTo>
                  <a:lnTo>
                    <a:pt x="4188460" y="1684020"/>
                  </a:lnTo>
                  <a:lnTo>
                    <a:pt x="4156710" y="1684020"/>
                  </a:lnTo>
                  <a:lnTo>
                    <a:pt x="4156710" y="76200"/>
                  </a:lnTo>
                  <a:lnTo>
                    <a:pt x="4188460" y="76200"/>
                  </a:lnTo>
                  <a:close/>
                  <a:moveTo>
                    <a:pt x="4124960" y="12700"/>
                  </a:moveTo>
                  <a:lnTo>
                    <a:pt x="4175760" y="12700"/>
                  </a:lnTo>
                  <a:lnTo>
                    <a:pt x="4175760" y="63500"/>
                  </a:lnTo>
                  <a:lnTo>
                    <a:pt x="4124960" y="63500"/>
                  </a:lnTo>
                  <a:lnTo>
                    <a:pt x="4124960" y="12700"/>
                  </a:lnTo>
                  <a:close/>
                  <a:moveTo>
                    <a:pt x="2068830" y="12700"/>
                  </a:moveTo>
                  <a:lnTo>
                    <a:pt x="2119630" y="12700"/>
                  </a:lnTo>
                  <a:lnTo>
                    <a:pt x="2119630" y="63500"/>
                  </a:lnTo>
                  <a:lnTo>
                    <a:pt x="2068830" y="63500"/>
                  </a:lnTo>
                  <a:lnTo>
                    <a:pt x="2068830" y="12700"/>
                  </a:lnTo>
                  <a:close/>
                  <a:moveTo>
                    <a:pt x="12700" y="63500"/>
                  </a:moveTo>
                  <a:lnTo>
                    <a:pt x="12700" y="12700"/>
                  </a:lnTo>
                  <a:lnTo>
                    <a:pt x="63500" y="12700"/>
                  </a:lnTo>
                  <a:lnTo>
                    <a:pt x="63500" y="63500"/>
                  </a:lnTo>
                  <a:lnTo>
                    <a:pt x="12700" y="63500"/>
                  </a:lnTo>
                  <a:close/>
                  <a:moveTo>
                    <a:pt x="12700" y="1747520"/>
                  </a:moveTo>
                  <a:lnTo>
                    <a:pt x="12700" y="1696720"/>
                  </a:lnTo>
                  <a:lnTo>
                    <a:pt x="63500" y="1696720"/>
                  </a:lnTo>
                  <a:lnTo>
                    <a:pt x="63500" y="1747520"/>
                  </a:lnTo>
                  <a:lnTo>
                    <a:pt x="12700" y="1747520"/>
                  </a:lnTo>
                  <a:close/>
                  <a:moveTo>
                    <a:pt x="63500" y="3431540"/>
                  </a:moveTo>
                  <a:lnTo>
                    <a:pt x="12700" y="3431540"/>
                  </a:lnTo>
                  <a:lnTo>
                    <a:pt x="12700" y="3380740"/>
                  </a:lnTo>
                  <a:lnTo>
                    <a:pt x="63500" y="3380740"/>
                  </a:lnTo>
                  <a:lnTo>
                    <a:pt x="63500" y="3431540"/>
                  </a:lnTo>
                  <a:close/>
                  <a:moveTo>
                    <a:pt x="2119630" y="3431540"/>
                  </a:moveTo>
                  <a:lnTo>
                    <a:pt x="2068830" y="3431540"/>
                  </a:lnTo>
                  <a:lnTo>
                    <a:pt x="2068830" y="3380740"/>
                  </a:lnTo>
                  <a:lnTo>
                    <a:pt x="2119630" y="3380740"/>
                  </a:lnTo>
                  <a:lnTo>
                    <a:pt x="2119630" y="3431540"/>
                  </a:lnTo>
                  <a:close/>
                  <a:moveTo>
                    <a:pt x="4175760" y="3380740"/>
                  </a:moveTo>
                  <a:lnTo>
                    <a:pt x="4175760" y="3431540"/>
                  </a:lnTo>
                  <a:lnTo>
                    <a:pt x="4124960" y="3431540"/>
                  </a:lnTo>
                  <a:lnTo>
                    <a:pt x="4124960" y="3380740"/>
                  </a:lnTo>
                  <a:lnTo>
                    <a:pt x="4175760" y="3380740"/>
                  </a:lnTo>
                  <a:close/>
                  <a:moveTo>
                    <a:pt x="4175760" y="1747520"/>
                  </a:moveTo>
                  <a:lnTo>
                    <a:pt x="4124960" y="1747520"/>
                  </a:lnTo>
                  <a:lnTo>
                    <a:pt x="4124960" y="1696720"/>
                  </a:lnTo>
                  <a:lnTo>
                    <a:pt x="4175760" y="1696720"/>
                  </a:lnTo>
                  <a:lnTo>
                    <a:pt x="4175760" y="1747520"/>
                  </a:lnTo>
                  <a:close/>
                  <a:moveTo>
                    <a:pt x="4144010" y="1684020"/>
                  </a:moveTo>
                  <a:lnTo>
                    <a:pt x="4112260" y="1684020"/>
                  </a:lnTo>
                  <a:lnTo>
                    <a:pt x="4112260" y="1760220"/>
                  </a:lnTo>
                  <a:lnTo>
                    <a:pt x="4144010" y="1760220"/>
                  </a:lnTo>
                  <a:lnTo>
                    <a:pt x="4144010" y="3368040"/>
                  </a:lnTo>
                  <a:lnTo>
                    <a:pt x="4112260" y="3368040"/>
                  </a:lnTo>
                  <a:lnTo>
                    <a:pt x="4112260" y="3399790"/>
                  </a:lnTo>
                  <a:lnTo>
                    <a:pt x="2132330" y="3399790"/>
                  </a:lnTo>
                  <a:lnTo>
                    <a:pt x="2132330" y="3368040"/>
                  </a:lnTo>
                  <a:lnTo>
                    <a:pt x="2056130" y="3368040"/>
                  </a:lnTo>
                  <a:lnTo>
                    <a:pt x="2056130" y="3399790"/>
                  </a:lnTo>
                  <a:lnTo>
                    <a:pt x="76200" y="3399790"/>
                  </a:lnTo>
                  <a:lnTo>
                    <a:pt x="76200" y="3368040"/>
                  </a:lnTo>
                  <a:lnTo>
                    <a:pt x="44450" y="3368040"/>
                  </a:lnTo>
                  <a:lnTo>
                    <a:pt x="44450" y="1760220"/>
                  </a:lnTo>
                  <a:lnTo>
                    <a:pt x="76200" y="1760220"/>
                  </a:lnTo>
                  <a:lnTo>
                    <a:pt x="76200" y="1684020"/>
                  </a:lnTo>
                  <a:lnTo>
                    <a:pt x="44450" y="1684020"/>
                  </a:lnTo>
                  <a:lnTo>
                    <a:pt x="44450" y="76200"/>
                  </a:lnTo>
                  <a:lnTo>
                    <a:pt x="76200" y="76200"/>
                  </a:lnTo>
                  <a:lnTo>
                    <a:pt x="76200" y="44450"/>
                  </a:lnTo>
                  <a:lnTo>
                    <a:pt x="2056130" y="44450"/>
                  </a:lnTo>
                  <a:lnTo>
                    <a:pt x="2056130" y="76200"/>
                  </a:lnTo>
                  <a:lnTo>
                    <a:pt x="2132330" y="76200"/>
                  </a:lnTo>
                  <a:lnTo>
                    <a:pt x="2132330" y="44450"/>
                  </a:lnTo>
                  <a:lnTo>
                    <a:pt x="4112260" y="44450"/>
                  </a:lnTo>
                  <a:lnTo>
                    <a:pt x="4112260" y="76200"/>
                  </a:lnTo>
                  <a:lnTo>
                    <a:pt x="4144010" y="76200"/>
                  </a:lnTo>
                  <a:lnTo>
                    <a:pt x="4144010" y="1684020"/>
                  </a:lnTo>
                  <a:close/>
                </a:path>
              </a:pathLst>
            </a:custGeom>
            <a:solidFill>
              <a:srgbClr val="3E2A1E"/>
            </a:solidFill>
          </p:spPr>
          <p:txBody>
            <a:bodyPr/>
            <a:lstStyle/>
            <a:p>
              <a:endParaRPr lang="vi-VN"/>
            </a:p>
          </p:txBody>
        </p:sp>
      </p:grpSp>
      <p:sp>
        <p:nvSpPr>
          <p:cNvPr id="29" name="TextBox 29"/>
          <p:cNvSpPr txBox="1"/>
          <p:nvPr/>
        </p:nvSpPr>
        <p:spPr>
          <a:xfrm>
            <a:off x="1195452" y="3720573"/>
            <a:ext cx="6281861" cy="809261"/>
          </a:xfrm>
          <a:prstGeom prst="rect">
            <a:avLst/>
          </a:prstGeom>
        </p:spPr>
        <p:txBody>
          <a:bodyPr wrap="square" lIns="0" tIns="0" rIns="0" bIns="0" rtlCol="0" anchor="t">
            <a:spAutoFit/>
          </a:bodyPr>
          <a:lstStyle/>
          <a:p>
            <a:pPr algn="ctr">
              <a:lnSpc>
                <a:spcPct val="150000"/>
              </a:lnSpc>
            </a:pPr>
            <a:r>
              <a:rPr lang="en-US" sz="4000">
                <a:solidFill>
                  <a:srgbClr val="3E2A1E"/>
                </a:solidFill>
                <a:latin typeface="Arial" panose="020B0604020202020204" pitchFamily="34" charset="0"/>
                <a:cs typeface="Arial" panose="020B0604020202020204" pitchFamily="34" charset="0"/>
              </a:rPr>
              <a:t>1. Ôn lại kiến thức đã học</a:t>
            </a:r>
            <a:endParaRPr lang="en-US" sz="4000">
              <a:solidFill>
                <a:srgbClr val="3E2A1E"/>
              </a:solidFill>
              <a:latin typeface="Arial" panose="020B0604020202020204" pitchFamily="34" charset="0"/>
              <a:cs typeface="Arial" panose="020B0604020202020204" pitchFamily="34" charset="0"/>
            </a:endParaRPr>
          </a:p>
        </p:txBody>
      </p:sp>
      <p:sp>
        <p:nvSpPr>
          <p:cNvPr id="32" name="TextBox 32"/>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33" name="TextBox 33"/>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34" name="TextBox 34"/>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pic>
        <p:nvPicPr>
          <p:cNvPr id="3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5747" y="2526238"/>
            <a:ext cx="4910576" cy="991043"/>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8530" y="2523039"/>
            <a:ext cx="1033097" cy="1021827"/>
          </a:xfrm>
          <a:prstGeom prst="rect">
            <a:avLst/>
          </a:prstGeom>
        </p:spPr>
      </p:pic>
      <p:pic>
        <p:nvPicPr>
          <p:cNvPr id="39" name="Picture 3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59020" y="4953587"/>
            <a:ext cx="4910576" cy="991043"/>
          </a:xfrm>
          <a:prstGeom prst="rect">
            <a:avLst/>
          </a:prstGeom>
        </p:spPr>
      </p:pic>
      <p:pic>
        <p:nvPicPr>
          <p:cNvPr id="40" name="Picture 4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30496" y="4958796"/>
            <a:ext cx="1033097" cy="1021827"/>
          </a:xfrm>
          <a:prstGeom prst="rect">
            <a:avLst/>
          </a:prstGeom>
        </p:spPr>
      </p:pic>
      <p:pic>
        <p:nvPicPr>
          <p:cNvPr id="46"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203" y="5016057"/>
            <a:ext cx="4128817" cy="5284736"/>
          </a:xfrm>
          <a:prstGeom prst="rect">
            <a:avLst/>
          </a:prstGeom>
        </p:spPr>
      </p:pic>
      <p:grpSp>
        <p:nvGrpSpPr>
          <p:cNvPr id="37" name="Group 24"/>
          <p:cNvGrpSpPr>
            <a:grpSpLocks noChangeAspect="1"/>
          </p:cNvGrpSpPr>
          <p:nvPr/>
        </p:nvGrpSpPr>
        <p:grpSpPr>
          <a:xfrm>
            <a:off x="4863040" y="6071146"/>
            <a:ext cx="9665866" cy="1205954"/>
            <a:chOff x="0" y="0"/>
            <a:chExt cx="4188460" cy="3444240"/>
          </a:xfrm>
        </p:grpSpPr>
        <p:sp>
          <p:nvSpPr>
            <p:cNvPr id="38" name="Freeform 25"/>
            <p:cNvSpPr/>
            <p:nvPr/>
          </p:nvSpPr>
          <p:spPr>
            <a:xfrm>
              <a:off x="38100" y="38100"/>
              <a:ext cx="4105910" cy="3368040"/>
            </a:xfrm>
            <a:custGeom>
              <a:avLst/>
              <a:gdLst/>
              <a:ahLst/>
              <a:cxnLst/>
              <a:rect l="l" t="t" r="r" b="b"/>
              <a:pathLst>
                <a:path w="4105910" h="3368040">
                  <a:moveTo>
                    <a:pt x="0" y="0"/>
                  </a:moveTo>
                  <a:lnTo>
                    <a:pt x="4105910" y="0"/>
                  </a:lnTo>
                  <a:lnTo>
                    <a:pt x="4105910" y="3368040"/>
                  </a:lnTo>
                  <a:lnTo>
                    <a:pt x="0" y="3368040"/>
                  </a:lnTo>
                  <a:close/>
                </a:path>
              </a:pathLst>
            </a:custGeom>
            <a:solidFill>
              <a:srgbClr val="FDF3E9"/>
            </a:solidFill>
            <a:ln w="12700">
              <a:solidFill>
                <a:srgbClr val="000000"/>
              </a:solidFill>
            </a:ln>
          </p:spPr>
          <p:txBody>
            <a:bodyPr/>
            <a:lstStyle/>
            <a:p>
              <a:endParaRPr lang="vi-VN"/>
            </a:p>
          </p:txBody>
        </p:sp>
        <p:sp>
          <p:nvSpPr>
            <p:cNvPr id="48" name="Freeform 26"/>
            <p:cNvSpPr/>
            <p:nvPr/>
          </p:nvSpPr>
          <p:spPr>
            <a:xfrm>
              <a:off x="6350" y="6350"/>
              <a:ext cx="4175760" cy="3431540"/>
            </a:xfrm>
            <a:custGeom>
              <a:avLst/>
              <a:gdLst/>
              <a:ahLst/>
              <a:cxnLst/>
              <a:rect l="l" t="t" r="r" b="b"/>
              <a:pathLst>
                <a:path w="4175760" h="3431540">
                  <a:moveTo>
                    <a:pt x="0" y="0"/>
                  </a:moveTo>
                  <a:lnTo>
                    <a:pt x="63500" y="0"/>
                  </a:lnTo>
                  <a:lnTo>
                    <a:pt x="63500" y="63500"/>
                  </a:lnTo>
                  <a:lnTo>
                    <a:pt x="0" y="63500"/>
                  </a:lnTo>
                  <a:lnTo>
                    <a:pt x="0" y="0"/>
                  </a:lnTo>
                  <a:close/>
                  <a:moveTo>
                    <a:pt x="4112260" y="0"/>
                  </a:moveTo>
                  <a:lnTo>
                    <a:pt x="4112260" y="63500"/>
                  </a:lnTo>
                  <a:lnTo>
                    <a:pt x="4175760" y="63500"/>
                  </a:lnTo>
                  <a:lnTo>
                    <a:pt x="4175760" y="0"/>
                  </a:lnTo>
                  <a:lnTo>
                    <a:pt x="4112260" y="0"/>
                  </a:lnTo>
                  <a:close/>
                  <a:moveTo>
                    <a:pt x="2056130" y="63500"/>
                  </a:moveTo>
                  <a:lnTo>
                    <a:pt x="2119630" y="63500"/>
                  </a:lnTo>
                  <a:lnTo>
                    <a:pt x="2119630" y="0"/>
                  </a:lnTo>
                  <a:lnTo>
                    <a:pt x="2056130" y="0"/>
                  </a:lnTo>
                  <a:lnTo>
                    <a:pt x="2056130" y="63500"/>
                  </a:lnTo>
                  <a:close/>
                  <a:moveTo>
                    <a:pt x="0" y="3431540"/>
                  </a:moveTo>
                  <a:lnTo>
                    <a:pt x="63500" y="3431540"/>
                  </a:lnTo>
                  <a:lnTo>
                    <a:pt x="63500" y="3368040"/>
                  </a:lnTo>
                  <a:lnTo>
                    <a:pt x="0" y="3368040"/>
                  </a:lnTo>
                  <a:lnTo>
                    <a:pt x="0" y="3431540"/>
                  </a:lnTo>
                  <a:close/>
                  <a:moveTo>
                    <a:pt x="4112260" y="3431540"/>
                  </a:moveTo>
                  <a:lnTo>
                    <a:pt x="4175760" y="3431540"/>
                  </a:lnTo>
                  <a:lnTo>
                    <a:pt x="4175760" y="3368040"/>
                  </a:lnTo>
                  <a:lnTo>
                    <a:pt x="4112260" y="3368040"/>
                  </a:lnTo>
                  <a:lnTo>
                    <a:pt x="4112260" y="3431540"/>
                  </a:lnTo>
                  <a:close/>
                  <a:moveTo>
                    <a:pt x="2056130" y="3431540"/>
                  </a:moveTo>
                  <a:lnTo>
                    <a:pt x="2119630" y="3431540"/>
                  </a:lnTo>
                  <a:lnTo>
                    <a:pt x="2119630" y="3368040"/>
                  </a:lnTo>
                  <a:lnTo>
                    <a:pt x="2056130" y="3368040"/>
                  </a:lnTo>
                  <a:lnTo>
                    <a:pt x="2056130" y="3431540"/>
                  </a:lnTo>
                  <a:close/>
                  <a:moveTo>
                    <a:pt x="4112260" y="1684020"/>
                  </a:moveTo>
                  <a:lnTo>
                    <a:pt x="4112260" y="1747520"/>
                  </a:lnTo>
                  <a:lnTo>
                    <a:pt x="4175760" y="1747520"/>
                  </a:lnTo>
                  <a:lnTo>
                    <a:pt x="4175760" y="1684020"/>
                  </a:lnTo>
                  <a:lnTo>
                    <a:pt x="4141470" y="1684020"/>
                  </a:lnTo>
                  <a:lnTo>
                    <a:pt x="4112260" y="1684020"/>
                  </a:lnTo>
                  <a:close/>
                  <a:moveTo>
                    <a:pt x="0" y="1747520"/>
                  </a:moveTo>
                  <a:lnTo>
                    <a:pt x="63500" y="1747520"/>
                  </a:lnTo>
                  <a:lnTo>
                    <a:pt x="63500" y="1684020"/>
                  </a:lnTo>
                  <a:lnTo>
                    <a:pt x="0" y="1684020"/>
                  </a:lnTo>
                  <a:lnTo>
                    <a:pt x="0" y="1747520"/>
                  </a:lnTo>
                  <a:close/>
                </a:path>
              </a:pathLst>
            </a:custGeom>
            <a:solidFill>
              <a:srgbClr val="3E2A1E"/>
            </a:solidFill>
          </p:spPr>
          <p:txBody>
            <a:bodyPr/>
            <a:lstStyle/>
            <a:p>
              <a:endParaRPr lang="vi-VN"/>
            </a:p>
          </p:txBody>
        </p:sp>
        <p:sp>
          <p:nvSpPr>
            <p:cNvPr id="49" name="Freeform 27"/>
            <p:cNvSpPr/>
            <p:nvPr/>
          </p:nvSpPr>
          <p:spPr>
            <a:xfrm>
              <a:off x="0" y="0"/>
              <a:ext cx="4188460" cy="3444240"/>
            </a:xfrm>
            <a:custGeom>
              <a:avLst/>
              <a:gdLst/>
              <a:ahLst/>
              <a:cxnLst/>
              <a:rect l="l" t="t" r="r" b="b"/>
              <a:pathLst>
                <a:path w="4188460" h="3444240">
                  <a:moveTo>
                    <a:pt x="4188460" y="76200"/>
                  </a:moveTo>
                  <a:lnTo>
                    <a:pt x="4188460" y="0"/>
                  </a:lnTo>
                  <a:lnTo>
                    <a:pt x="4112260" y="0"/>
                  </a:lnTo>
                  <a:lnTo>
                    <a:pt x="4112260" y="31750"/>
                  </a:lnTo>
                  <a:lnTo>
                    <a:pt x="2132330" y="31750"/>
                  </a:lnTo>
                  <a:lnTo>
                    <a:pt x="2132330" y="0"/>
                  </a:lnTo>
                  <a:lnTo>
                    <a:pt x="2056130" y="0"/>
                  </a:lnTo>
                  <a:lnTo>
                    <a:pt x="2056130" y="31750"/>
                  </a:lnTo>
                  <a:lnTo>
                    <a:pt x="76200" y="31750"/>
                  </a:lnTo>
                  <a:lnTo>
                    <a:pt x="76200" y="0"/>
                  </a:lnTo>
                  <a:lnTo>
                    <a:pt x="0" y="0"/>
                  </a:lnTo>
                  <a:lnTo>
                    <a:pt x="0" y="76200"/>
                  </a:lnTo>
                  <a:lnTo>
                    <a:pt x="31750" y="76200"/>
                  </a:lnTo>
                  <a:lnTo>
                    <a:pt x="31750" y="1684020"/>
                  </a:lnTo>
                  <a:lnTo>
                    <a:pt x="0" y="1684020"/>
                  </a:lnTo>
                  <a:lnTo>
                    <a:pt x="0" y="1760220"/>
                  </a:lnTo>
                  <a:lnTo>
                    <a:pt x="31750" y="1760220"/>
                  </a:lnTo>
                  <a:lnTo>
                    <a:pt x="31750" y="3368040"/>
                  </a:lnTo>
                  <a:lnTo>
                    <a:pt x="0" y="3368040"/>
                  </a:lnTo>
                  <a:lnTo>
                    <a:pt x="0" y="3444240"/>
                  </a:lnTo>
                  <a:lnTo>
                    <a:pt x="76200" y="3444240"/>
                  </a:lnTo>
                  <a:lnTo>
                    <a:pt x="76200" y="3412490"/>
                  </a:lnTo>
                  <a:lnTo>
                    <a:pt x="2056130" y="3412490"/>
                  </a:lnTo>
                  <a:lnTo>
                    <a:pt x="2056130" y="3444240"/>
                  </a:lnTo>
                  <a:lnTo>
                    <a:pt x="2132330" y="3444240"/>
                  </a:lnTo>
                  <a:lnTo>
                    <a:pt x="2132330" y="3412490"/>
                  </a:lnTo>
                  <a:lnTo>
                    <a:pt x="4112260" y="3412490"/>
                  </a:lnTo>
                  <a:lnTo>
                    <a:pt x="4112260" y="3444240"/>
                  </a:lnTo>
                  <a:lnTo>
                    <a:pt x="4188460" y="3444240"/>
                  </a:lnTo>
                  <a:lnTo>
                    <a:pt x="4188460" y="3368040"/>
                  </a:lnTo>
                  <a:lnTo>
                    <a:pt x="4156710" y="3368040"/>
                  </a:lnTo>
                  <a:lnTo>
                    <a:pt x="4156710" y="1760220"/>
                  </a:lnTo>
                  <a:lnTo>
                    <a:pt x="4188460" y="1760220"/>
                  </a:lnTo>
                  <a:lnTo>
                    <a:pt x="4188460" y="1684020"/>
                  </a:lnTo>
                  <a:lnTo>
                    <a:pt x="4156710" y="1684020"/>
                  </a:lnTo>
                  <a:lnTo>
                    <a:pt x="4156710" y="76200"/>
                  </a:lnTo>
                  <a:lnTo>
                    <a:pt x="4188460" y="76200"/>
                  </a:lnTo>
                  <a:close/>
                  <a:moveTo>
                    <a:pt x="4124960" y="12700"/>
                  </a:moveTo>
                  <a:lnTo>
                    <a:pt x="4175760" y="12700"/>
                  </a:lnTo>
                  <a:lnTo>
                    <a:pt x="4175760" y="63500"/>
                  </a:lnTo>
                  <a:lnTo>
                    <a:pt x="4124960" y="63500"/>
                  </a:lnTo>
                  <a:lnTo>
                    <a:pt x="4124960" y="12700"/>
                  </a:lnTo>
                  <a:close/>
                  <a:moveTo>
                    <a:pt x="2068830" y="12700"/>
                  </a:moveTo>
                  <a:lnTo>
                    <a:pt x="2119630" y="12700"/>
                  </a:lnTo>
                  <a:lnTo>
                    <a:pt x="2119630" y="63500"/>
                  </a:lnTo>
                  <a:lnTo>
                    <a:pt x="2068830" y="63500"/>
                  </a:lnTo>
                  <a:lnTo>
                    <a:pt x="2068830" y="12700"/>
                  </a:lnTo>
                  <a:close/>
                  <a:moveTo>
                    <a:pt x="12700" y="63500"/>
                  </a:moveTo>
                  <a:lnTo>
                    <a:pt x="12700" y="12700"/>
                  </a:lnTo>
                  <a:lnTo>
                    <a:pt x="63500" y="12700"/>
                  </a:lnTo>
                  <a:lnTo>
                    <a:pt x="63500" y="63500"/>
                  </a:lnTo>
                  <a:lnTo>
                    <a:pt x="12700" y="63500"/>
                  </a:lnTo>
                  <a:close/>
                  <a:moveTo>
                    <a:pt x="12700" y="1747520"/>
                  </a:moveTo>
                  <a:lnTo>
                    <a:pt x="12700" y="1696720"/>
                  </a:lnTo>
                  <a:lnTo>
                    <a:pt x="63500" y="1696720"/>
                  </a:lnTo>
                  <a:lnTo>
                    <a:pt x="63500" y="1747520"/>
                  </a:lnTo>
                  <a:lnTo>
                    <a:pt x="12700" y="1747520"/>
                  </a:lnTo>
                  <a:close/>
                  <a:moveTo>
                    <a:pt x="63500" y="3431540"/>
                  </a:moveTo>
                  <a:lnTo>
                    <a:pt x="12700" y="3431540"/>
                  </a:lnTo>
                  <a:lnTo>
                    <a:pt x="12700" y="3380740"/>
                  </a:lnTo>
                  <a:lnTo>
                    <a:pt x="63500" y="3380740"/>
                  </a:lnTo>
                  <a:lnTo>
                    <a:pt x="63500" y="3431540"/>
                  </a:lnTo>
                  <a:close/>
                  <a:moveTo>
                    <a:pt x="2119630" y="3431540"/>
                  </a:moveTo>
                  <a:lnTo>
                    <a:pt x="2068830" y="3431540"/>
                  </a:lnTo>
                  <a:lnTo>
                    <a:pt x="2068830" y="3380740"/>
                  </a:lnTo>
                  <a:lnTo>
                    <a:pt x="2119630" y="3380740"/>
                  </a:lnTo>
                  <a:lnTo>
                    <a:pt x="2119630" y="3431540"/>
                  </a:lnTo>
                  <a:close/>
                  <a:moveTo>
                    <a:pt x="4175760" y="3380740"/>
                  </a:moveTo>
                  <a:lnTo>
                    <a:pt x="4175760" y="3431540"/>
                  </a:lnTo>
                  <a:lnTo>
                    <a:pt x="4124960" y="3431540"/>
                  </a:lnTo>
                  <a:lnTo>
                    <a:pt x="4124960" y="3380740"/>
                  </a:lnTo>
                  <a:lnTo>
                    <a:pt x="4175760" y="3380740"/>
                  </a:lnTo>
                  <a:close/>
                  <a:moveTo>
                    <a:pt x="4175760" y="1747520"/>
                  </a:moveTo>
                  <a:lnTo>
                    <a:pt x="4124960" y="1747520"/>
                  </a:lnTo>
                  <a:lnTo>
                    <a:pt x="4124960" y="1696720"/>
                  </a:lnTo>
                  <a:lnTo>
                    <a:pt x="4175760" y="1696720"/>
                  </a:lnTo>
                  <a:lnTo>
                    <a:pt x="4175760" y="1747520"/>
                  </a:lnTo>
                  <a:close/>
                  <a:moveTo>
                    <a:pt x="4144010" y="1684020"/>
                  </a:moveTo>
                  <a:lnTo>
                    <a:pt x="4112260" y="1684020"/>
                  </a:lnTo>
                  <a:lnTo>
                    <a:pt x="4112260" y="1760220"/>
                  </a:lnTo>
                  <a:lnTo>
                    <a:pt x="4144010" y="1760220"/>
                  </a:lnTo>
                  <a:lnTo>
                    <a:pt x="4144010" y="3368040"/>
                  </a:lnTo>
                  <a:lnTo>
                    <a:pt x="4112260" y="3368040"/>
                  </a:lnTo>
                  <a:lnTo>
                    <a:pt x="4112260" y="3399790"/>
                  </a:lnTo>
                  <a:lnTo>
                    <a:pt x="2132330" y="3399790"/>
                  </a:lnTo>
                  <a:lnTo>
                    <a:pt x="2132330" y="3368040"/>
                  </a:lnTo>
                  <a:lnTo>
                    <a:pt x="2056130" y="3368040"/>
                  </a:lnTo>
                  <a:lnTo>
                    <a:pt x="2056130" y="3399790"/>
                  </a:lnTo>
                  <a:lnTo>
                    <a:pt x="76200" y="3399790"/>
                  </a:lnTo>
                  <a:lnTo>
                    <a:pt x="76200" y="3368040"/>
                  </a:lnTo>
                  <a:lnTo>
                    <a:pt x="44450" y="3368040"/>
                  </a:lnTo>
                  <a:lnTo>
                    <a:pt x="44450" y="1760220"/>
                  </a:lnTo>
                  <a:lnTo>
                    <a:pt x="76200" y="1760220"/>
                  </a:lnTo>
                  <a:lnTo>
                    <a:pt x="76200" y="1684020"/>
                  </a:lnTo>
                  <a:lnTo>
                    <a:pt x="44450" y="1684020"/>
                  </a:lnTo>
                  <a:lnTo>
                    <a:pt x="44450" y="76200"/>
                  </a:lnTo>
                  <a:lnTo>
                    <a:pt x="76200" y="76200"/>
                  </a:lnTo>
                  <a:lnTo>
                    <a:pt x="76200" y="44450"/>
                  </a:lnTo>
                  <a:lnTo>
                    <a:pt x="2056130" y="44450"/>
                  </a:lnTo>
                  <a:lnTo>
                    <a:pt x="2056130" y="76200"/>
                  </a:lnTo>
                  <a:lnTo>
                    <a:pt x="2132330" y="76200"/>
                  </a:lnTo>
                  <a:lnTo>
                    <a:pt x="2132330" y="44450"/>
                  </a:lnTo>
                  <a:lnTo>
                    <a:pt x="4112260" y="44450"/>
                  </a:lnTo>
                  <a:lnTo>
                    <a:pt x="4112260" y="76200"/>
                  </a:lnTo>
                  <a:lnTo>
                    <a:pt x="4144010" y="76200"/>
                  </a:lnTo>
                  <a:lnTo>
                    <a:pt x="4144010" y="1684020"/>
                  </a:lnTo>
                  <a:close/>
                </a:path>
              </a:pathLst>
            </a:custGeom>
            <a:solidFill>
              <a:srgbClr val="3E2A1E"/>
            </a:solidFill>
          </p:spPr>
          <p:txBody>
            <a:bodyPr/>
            <a:lstStyle/>
            <a:p>
              <a:endParaRPr lang="vi-VN"/>
            </a:p>
          </p:txBody>
        </p:sp>
      </p:grpSp>
      <p:sp>
        <p:nvSpPr>
          <p:cNvPr id="50" name="TextBox 29"/>
          <p:cNvSpPr txBox="1"/>
          <p:nvPr/>
        </p:nvSpPr>
        <p:spPr>
          <a:xfrm>
            <a:off x="4820177" y="6200868"/>
            <a:ext cx="9566038" cy="809261"/>
          </a:xfrm>
          <a:prstGeom prst="rect">
            <a:avLst/>
          </a:prstGeom>
        </p:spPr>
        <p:txBody>
          <a:bodyPr wrap="square" lIns="0" tIns="0" rIns="0" bIns="0" rtlCol="0" anchor="t">
            <a:spAutoFit/>
          </a:bodyPr>
          <a:lstStyle/>
          <a:p>
            <a:pPr algn="ctr">
              <a:lnSpc>
                <a:spcPct val="150000"/>
              </a:lnSpc>
            </a:pPr>
            <a:r>
              <a:rPr lang="en-US" sz="4000">
                <a:solidFill>
                  <a:srgbClr val="3E2A1E"/>
                </a:solidFill>
                <a:latin typeface="Arial" panose="020B0604020202020204" pitchFamily="34" charset="0"/>
                <a:cs typeface="Arial" panose="020B0604020202020204" pitchFamily="34" charset="0"/>
              </a:rPr>
              <a:t>2. Làm bài tập Bài 12 SBT GDKTPL 10</a:t>
            </a:r>
            <a:endParaRPr lang="en-US" sz="4000">
              <a:solidFill>
                <a:srgbClr val="3E2A1E"/>
              </a:solidFill>
              <a:latin typeface="Arial" panose="020B0604020202020204" pitchFamily="34" charset="0"/>
              <a:cs typeface="Arial" panose="020B0604020202020204" pitchFamily="34" charset="0"/>
            </a:endParaRPr>
          </a:p>
        </p:txBody>
      </p:sp>
      <p:pic>
        <p:nvPicPr>
          <p:cNvPr id="51" name="Picture 3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63593" y="7519998"/>
            <a:ext cx="4910576" cy="991043"/>
          </a:xfrm>
          <a:prstGeom prst="rect">
            <a:avLst/>
          </a:prstGeom>
        </p:spPr>
      </p:pic>
      <p:pic>
        <p:nvPicPr>
          <p:cNvPr id="52" name="Picture 4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35069" y="7525207"/>
            <a:ext cx="1033097" cy="1021827"/>
          </a:xfrm>
          <a:prstGeom prst="rect">
            <a:avLst/>
          </a:prstGeom>
        </p:spPr>
      </p:pic>
      <p:grpSp>
        <p:nvGrpSpPr>
          <p:cNvPr id="53" name="Group 24"/>
          <p:cNvGrpSpPr>
            <a:grpSpLocks noChangeAspect="1"/>
          </p:cNvGrpSpPr>
          <p:nvPr/>
        </p:nvGrpSpPr>
        <p:grpSpPr>
          <a:xfrm>
            <a:off x="7451488" y="8734656"/>
            <a:ext cx="7795575" cy="1205954"/>
            <a:chOff x="0" y="0"/>
            <a:chExt cx="4188460" cy="3444240"/>
          </a:xfrm>
        </p:grpSpPr>
        <p:sp>
          <p:nvSpPr>
            <p:cNvPr id="54" name="Freeform 25"/>
            <p:cNvSpPr/>
            <p:nvPr/>
          </p:nvSpPr>
          <p:spPr>
            <a:xfrm>
              <a:off x="38100" y="38100"/>
              <a:ext cx="4105910" cy="3368040"/>
            </a:xfrm>
            <a:custGeom>
              <a:avLst/>
              <a:gdLst/>
              <a:ahLst/>
              <a:cxnLst/>
              <a:rect l="l" t="t" r="r" b="b"/>
              <a:pathLst>
                <a:path w="4105910" h="3368040">
                  <a:moveTo>
                    <a:pt x="0" y="0"/>
                  </a:moveTo>
                  <a:lnTo>
                    <a:pt x="4105910" y="0"/>
                  </a:lnTo>
                  <a:lnTo>
                    <a:pt x="4105910" y="3368040"/>
                  </a:lnTo>
                  <a:lnTo>
                    <a:pt x="0" y="3368040"/>
                  </a:lnTo>
                  <a:close/>
                </a:path>
              </a:pathLst>
            </a:custGeom>
            <a:solidFill>
              <a:srgbClr val="FDF3E9"/>
            </a:solidFill>
            <a:ln w="12700">
              <a:solidFill>
                <a:srgbClr val="000000"/>
              </a:solidFill>
            </a:ln>
          </p:spPr>
          <p:txBody>
            <a:bodyPr/>
            <a:lstStyle/>
            <a:p>
              <a:endParaRPr lang="vi-VN"/>
            </a:p>
          </p:txBody>
        </p:sp>
        <p:sp>
          <p:nvSpPr>
            <p:cNvPr id="55" name="Freeform 26"/>
            <p:cNvSpPr/>
            <p:nvPr/>
          </p:nvSpPr>
          <p:spPr>
            <a:xfrm>
              <a:off x="6350" y="6350"/>
              <a:ext cx="4175760" cy="3431540"/>
            </a:xfrm>
            <a:custGeom>
              <a:avLst/>
              <a:gdLst/>
              <a:ahLst/>
              <a:cxnLst/>
              <a:rect l="l" t="t" r="r" b="b"/>
              <a:pathLst>
                <a:path w="4175760" h="3431540">
                  <a:moveTo>
                    <a:pt x="0" y="0"/>
                  </a:moveTo>
                  <a:lnTo>
                    <a:pt x="63500" y="0"/>
                  </a:lnTo>
                  <a:lnTo>
                    <a:pt x="63500" y="63500"/>
                  </a:lnTo>
                  <a:lnTo>
                    <a:pt x="0" y="63500"/>
                  </a:lnTo>
                  <a:lnTo>
                    <a:pt x="0" y="0"/>
                  </a:lnTo>
                  <a:close/>
                  <a:moveTo>
                    <a:pt x="4112260" y="0"/>
                  </a:moveTo>
                  <a:lnTo>
                    <a:pt x="4112260" y="63500"/>
                  </a:lnTo>
                  <a:lnTo>
                    <a:pt x="4175760" y="63500"/>
                  </a:lnTo>
                  <a:lnTo>
                    <a:pt x="4175760" y="0"/>
                  </a:lnTo>
                  <a:lnTo>
                    <a:pt x="4112260" y="0"/>
                  </a:lnTo>
                  <a:close/>
                  <a:moveTo>
                    <a:pt x="2056130" y="63500"/>
                  </a:moveTo>
                  <a:lnTo>
                    <a:pt x="2119630" y="63500"/>
                  </a:lnTo>
                  <a:lnTo>
                    <a:pt x="2119630" y="0"/>
                  </a:lnTo>
                  <a:lnTo>
                    <a:pt x="2056130" y="0"/>
                  </a:lnTo>
                  <a:lnTo>
                    <a:pt x="2056130" y="63500"/>
                  </a:lnTo>
                  <a:close/>
                  <a:moveTo>
                    <a:pt x="0" y="3431540"/>
                  </a:moveTo>
                  <a:lnTo>
                    <a:pt x="63500" y="3431540"/>
                  </a:lnTo>
                  <a:lnTo>
                    <a:pt x="63500" y="3368040"/>
                  </a:lnTo>
                  <a:lnTo>
                    <a:pt x="0" y="3368040"/>
                  </a:lnTo>
                  <a:lnTo>
                    <a:pt x="0" y="3431540"/>
                  </a:lnTo>
                  <a:close/>
                  <a:moveTo>
                    <a:pt x="4112260" y="3431540"/>
                  </a:moveTo>
                  <a:lnTo>
                    <a:pt x="4175760" y="3431540"/>
                  </a:lnTo>
                  <a:lnTo>
                    <a:pt x="4175760" y="3368040"/>
                  </a:lnTo>
                  <a:lnTo>
                    <a:pt x="4112260" y="3368040"/>
                  </a:lnTo>
                  <a:lnTo>
                    <a:pt x="4112260" y="3431540"/>
                  </a:lnTo>
                  <a:close/>
                  <a:moveTo>
                    <a:pt x="2056130" y="3431540"/>
                  </a:moveTo>
                  <a:lnTo>
                    <a:pt x="2119630" y="3431540"/>
                  </a:lnTo>
                  <a:lnTo>
                    <a:pt x="2119630" y="3368040"/>
                  </a:lnTo>
                  <a:lnTo>
                    <a:pt x="2056130" y="3368040"/>
                  </a:lnTo>
                  <a:lnTo>
                    <a:pt x="2056130" y="3431540"/>
                  </a:lnTo>
                  <a:close/>
                  <a:moveTo>
                    <a:pt x="4112260" y="1684020"/>
                  </a:moveTo>
                  <a:lnTo>
                    <a:pt x="4112260" y="1747520"/>
                  </a:lnTo>
                  <a:lnTo>
                    <a:pt x="4175760" y="1747520"/>
                  </a:lnTo>
                  <a:lnTo>
                    <a:pt x="4175760" y="1684020"/>
                  </a:lnTo>
                  <a:lnTo>
                    <a:pt x="4141470" y="1684020"/>
                  </a:lnTo>
                  <a:lnTo>
                    <a:pt x="4112260" y="1684020"/>
                  </a:lnTo>
                  <a:close/>
                  <a:moveTo>
                    <a:pt x="0" y="1747520"/>
                  </a:moveTo>
                  <a:lnTo>
                    <a:pt x="63500" y="1747520"/>
                  </a:lnTo>
                  <a:lnTo>
                    <a:pt x="63500" y="1684020"/>
                  </a:lnTo>
                  <a:lnTo>
                    <a:pt x="0" y="1684020"/>
                  </a:lnTo>
                  <a:lnTo>
                    <a:pt x="0" y="1747520"/>
                  </a:lnTo>
                  <a:close/>
                </a:path>
              </a:pathLst>
            </a:custGeom>
            <a:solidFill>
              <a:srgbClr val="3E2A1E"/>
            </a:solidFill>
          </p:spPr>
          <p:txBody>
            <a:bodyPr/>
            <a:lstStyle/>
            <a:p>
              <a:endParaRPr lang="vi-VN"/>
            </a:p>
          </p:txBody>
        </p:sp>
        <p:sp>
          <p:nvSpPr>
            <p:cNvPr id="56" name="Freeform 27"/>
            <p:cNvSpPr/>
            <p:nvPr/>
          </p:nvSpPr>
          <p:spPr>
            <a:xfrm>
              <a:off x="0" y="0"/>
              <a:ext cx="4188460" cy="3444240"/>
            </a:xfrm>
            <a:custGeom>
              <a:avLst/>
              <a:gdLst/>
              <a:ahLst/>
              <a:cxnLst/>
              <a:rect l="l" t="t" r="r" b="b"/>
              <a:pathLst>
                <a:path w="4188460" h="3444240">
                  <a:moveTo>
                    <a:pt x="4188460" y="76200"/>
                  </a:moveTo>
                  <a:lnTo>
                    <a:pt x="4188460" y="0"/>
                  </a:lnTo>
                  <a:lnTo>
                    <a:pt x="4112260" y="0"/>
                  </a:lnTo>
                  <a:lnTo>
                    <a:pt x="4112260" y="31750"/>
                  </a:lnTo>
                  <a:lnTo>
                    <a:pt x="2132330" y="31750"/>
                  </a:lnTo>
                  <a:lnTo>
                    <a:pt x="2132330" y="0"/>
                  </a:lnTo>
                  <a:lnTo>
                    <a:pt x="2056130" y="0"/>
                  </a:lnTo>
                  <a:lnTo>
                    <a:pt x="2056130" y="31750"/>
                  </a:lnTo>
                  <a:lnTo>
                    <a:pt x="76200" y="31750"/>
                  </a:lnTo>
                  <a:lnTo>
                    <a:pt x="76200" y="0"/>
                  </a:lnTo>
                  <a:lnTo>
                    <a:pt x="0" y="0"/>
                  </a:lnTo>
                  <a:lnTo>
                    <a:pt x="0" y="76200"/>
                  </a:lnTo>
                  <a:lnTo>
                    <a:pt x="31750" y="76200"/>
                  </a:lnTo>
                  <a:lnTo>
                    <a:pt x="31750" y="1684020"/>
                  </a:lnTo>
                  <a:lnTo>
                    <a:pt x="0" y="1684020"/>
                  </a:lnTo>
                  <a:lnTo>
                    <a:pt x="0" y="1760220"/>
                  </a:lnTo>
                  <a:lnTo>
                    <a:pt x="31750" y="1760220"/>
                  </a:lnTo>
                  <a:lnTo>
                    <a:pt x="31750" y="3368040"/>
                  </a:lnTo>
                  <a:lnTo>
                    <a:pt x="0" y="3368040"/>
                  </a:lnTo>
                  <a:lnTo>
                    <a:pt x="0" y="3444240"/>
                  </a:lnTo>
                  <a:lnTo>
                    <a:pt x="76200" y="3444240"/>
                  </a:lnTo>
                  <a:lnTo>
                    <a:pt x="76200" y="3412490"/>
                  </a:lnTo>
                  <a:lnTo>
                    <a:pt x="2056130" y="3412490"/>
                  </a:lnTo>
                  <a:lnTo>
                    <a:pt x="2056130" y="3444240"/>
                  </a:lnTo>
                  <a:lnTo>
                    <a:pt x="2132330" y="3444240"/>
                  </a:lnTo>
                  <a:lnTo>
                    <a:pt x="2132330" y="3412490"/>
                  </a:lnTo>
                  <a:lnTo>
                    <a:pt x="4112260" y="3412490"/>
                  </a:lnTo>
                  <a:lnTo>
                    <a:pt x="4112260" y="3444240"/>
                  </a:lnTo>
                  <a:lnTo>
                    <a:pt x="4188460" y="3444240"/>
                  </a:lnTo>
                  <a:lnTo>
                    <a:pt x="4188460" y="3368040"/>
                  </a:lnTo>
                  <a:lnTo>
                    <a:pt x="4156710" y="3368040"/>
                  </a:lnTo>
                  <a:lnTo>
                    <a:pt x="4156710" y="1760220"/>
                  </a:lnTo>
                  <a:lnTo>
                    <a:pt x="4188460" y="1760220"/>
                  </a:lnTo>
                  <a:lnTo>
                    <a:pt x="4188460" y="1684020"/>
                  </a:lnTo>
                  <a:lnTo>
                    <a:pt x="4156710" y="1684020"/>
                  </a:lnTo>
                  <a:lnTo>
                    <a:pt x="4156710" y="76200"/>
                  </a:lnTo>
                  <a:lnTo>
                    <a:pt x="4188460" y="76200"/>
                  </a:lnTo>
                  <a:close/>
                  <a:moveTo>
                    <a:pt x="4124960" y="12700"/>
                  </a:moveTo>
                  <a:lnTo>
                    <a:pt x="4175760" y="12700"/>
                  </a:lnTo>
                  <a:lnTo>
                    <a:pt x="4175760" y="63500"/>
                  </a:lnTo>
                  <a:lnTo>
                    <a:pt x="4124960" y="63500"/>
                  </a:lnTo>
                  <a:lnTo>
                    <a:pt x="4124960" y="12700"/>
                  </a:lnTo>
                  <a:close/>
                  <a:moveTo>
                    <a:pt x="2068830" y="12700"/>
                  </a:moveTo>
                  <a:lnTo>
                    <a:pt x="2119630" y="12700"/>
                  </a:lnTo>
                  <a:lnTo>
                    <a:pt x="2119630" y="63500"/>
                  </a:lnTo>
                  <a:lnTo>
                    <a:pt x="2068830" y="63500"/>
                  </a:lnTo>
                  <a:lnTo>
                    <a:pt x="2068830" y="12700"/>
                  </a:lnTo>
                  <a:close/>
                  <a:moveTo>
                    <a:pt x="12700" y="63500"/>
                  </a:moveTo>
                  <a:lnTo>
                    <a:pt x="12700" y="12700"/>
                  </a:lnTo>
                  <a:lnTo>
                    <a:pt x="63500" y="12700"/>
                  </a:lnTo>
                  <a:lnTo>
                    <a:pt x="63500" y="63500"/>
                  </a:lnTo>
                  <a:lnTo>
                    <a:pt x="12700" y="63500"/>
                  </a:lnTo>
                  <a:close/>
                  <a:moveTo>
                    <a:pt x="12700" y="1747520"/>
                  </a:moveTo>
                  <a:lnTo>
                    <a:pt x="12700" y="1696720"/>
                  </a:lnTo>
                  <a:lnTo>
                    <a:pt x="63500" y="1696720"/>
                  </a:lnTo>
                  <a:lnTo>
                    <a:pt x="63500" y="1747520"/>
                  </a:lnTo>
                  <a:lnTo>
                    <a:pt x="12700" y="1747520"/>
                  </a:lnTo>
                  <a:close/>
                  <a:moveTo>
                    <a:pt x="63500" y="3431540"/>
                  </a:moveTo>
                  <a:lnTo>
                    <a:pt x="12700" y="3431540"/>
                  </a:lnTo>
                  <a:lnTo>
                    <a:pt x="12700" y="3380740"/>
                  </a:lnTo>
                  <a:lnTo>
                    <a:pt x="63500" y="3380740"/>
                  </a:lnTo>
                  <a:lnTo>
                    <a:pt x="63500" y="3431540"/>
                  </a:lnTo>
                  <a:close/>
                  <a:moveTo>
                    <a:pt x="2119630" y="3431540"/>
                  </a:moveTo>
                  <a:lnTo>
                    <a:pt x="2068830" y="3431540"/>
                  </a:lnTo>
                  <a:lnTo>
                    <a:pt x="2068830" y="3380740"/>
                  </a:lnTo>
                  <a:lnTo>
                    <a:pt x="2119630" y="3380740"/>
                  </a:lnTo>
                  <a:lnTo>
                    <a:pt x="2119630" y="3431540"/>
                  </a:lnTo>
                  <a:close/>
                  <a:moveTo>
                    <a:pt x="4175760" y="3380740"/>
                  </a:moveTo>
                  <a:lnTo>
                    <a:pt x="4175760" y="3431540"/>
                  </a:lnTo>
                  <a:lnTo>
                    <a:pt x="4124960" y="3431540"/>
                  </a:lnTo>
                  <a:lnTo>
                    <a:pt x="4124960" y="3380740"/>
                  </a:lnTo>
                  <a:lnTo>
                    <a:pt x="4175760" y="3380740"/>
                  </a:lnTo>
                  <a:close/>
                  <a:moveTo>
                    <a:pt x="4175760" y="1747520"/>
                  </a:moveTo>
                  <a:lnTo>
                    <a:pt x="4124960" y="1747520"/>
                  </a:lnTo>
                  <a:lnTo>
                    <a:pt x="4124960" y="1696720"/>
                  </a:lnTo>
                  <a:lnTo>
                    <a:pt x="4175760" y="1696720"/>
                  </a:lnTo>
                  <a:lnTo>
                    <a:pt x="4175760" y="1747520"/>
                  </a:lnTo>
                  <a:close/>
                  <a:moveTo>
                    <a:pt x="4144010" y="1684020"/>
                  </a:moveTo>
                  <a:lnTo>
                    <a:pt x="4112260" y="1684020"/>
                  </a:lnTo>
                  <a:lnTo>
                    <a:pt x="4112260" y="1760220"/>
                  </a:lnTo>
                  <a:lnTo>
                    <a:pt x="4144010" y="1760220"/>
                  </a:lnTo>
                  <a:lnTo>
                    <a:pt x="4144010" y="3368040"/>
                  </a:lnTo>
                  <a:lnTo>
                    <a:pt x="4112260" y="3368040"/>
                  </a:lnTo>
                  <a:lnTo>
                    <a:pt x="4112260" y="3399790"/>
                  </a:lnTo>
                  <a:lnTo>
                    <a:pt x="2132330" y="3399790"/>
                  </a:lnTo>
                  <a:lnTo>
                    <a:pt x="2132330" y="3368040"/>
                  </a:lnTo>
                  <a:lnTo>
                    <a:pt x="2056130" y="3368040"/>
                  </a:lnTo>
                  <a:lnTo>
                    <a:pt x="2056130" y="3399790"/>
                  </a:lnTo>
                  <a:lnTo>
                    <a:pt x="76200" y="3399790"/>
                  </a:lnTo>
                  <a:lnTo>
                    <a:pt x="76200" y="3368040"/>
                  </a:lnTo>
                  <a:lnTo>
                    <a:pt x="44450" y="3368040"/>
                  </a:lnTo>
                  <a:lnTo>
                    <a:pt x="44450" y="1760220"/>
                  </a:lnTo>
                  <a:lnTo>
                    <a:pt x="76200" y="1760220"/>
                  </a:lnTo>
                  <a:lnTo>
                    <a:pt x="76200" y="1684020"/>
                  </a:lnTo>
                  <a:lnTo>
                    <a:pt x="44450" y="1684020"/>
                  </a:lnTo>
                  <a:lnTo>
                    <a:pt x="44450" y="76200"/>
                  </a:lnTo>
                  <a:lnTo>
                    <a:pt x="76200" y="76200"/>
                  </a:lnTo>
                  <a:lnTo>
                    <a:pt x="76200" y="44450"/>
                  </a:lnTo>
                  <a:lnTo>
                    <a:pt x="2056130" y="44450"/>
                  </a:lnTo>
                  <a:lnTo>
                    <a:pt x="2056130" y="76200"/>
                  </a:lnTo>
                  <a:lnTo>
                    <a:pt x="2132330" y="76200"/>
                  </a:lnTo>
                  <a:lnTo>
                    <a:pt x="2132330" y="44450"/>
                  </a:lnTo>
                  <a:lnTo>
                    <a:pt x="4112260" y="44450"/>
                  </a:lnTo>
                  <a:lnTo>
                    <a:pt x="4112260" y="76200"/>
                  </a:lnTo>
                  <a:lnTo>
                    <a:pt x="4144010" y="76200"/>
                  </a:lnTo>
                  <a:lnTo>
                    <a:pt x="4144010" y="1684020"/>
                  </a:lnTo>
                  <a:close/>
                </a:path>
              </a:pathLst>
            </a:custGeom>
            <a:solidFill>
              <a:srgbClr val="3E2A1E"/>
            </a:solidFill>
          </p:spPr>
          <p:txBody>
            <a:bodyPr/>
            <a:lstStyle/>
            <a:p>
              <a:endParaRPr lang="vi-VN"/>
            </a:p>
          </p:txBody>
        </p:sp>
      </p:grpSp>
      <p:sp>
        <p:nvSpPr>
          <p:cNvPr id="57" name="TextBox 29"/>
          <p:cNvSpPr txBox="1"/>
          <p:nvPr/>
        </p:nvSpPr>
        <p:spPr>
          <a:xfrm>
            <a:off x="7448737" y="8874654"/>
            <a:ext cx="7715063" cy="809261"/>
          </a:xfrm>
          <a:prstGeom prst="rect">
            <a:avLst/>
          </a:prstGeom>
        </p:spPr>
        <p:txBody>
          <a:bodyPr wrap="square" lIns="0" tIns="0" rIns="0" bIns="0" rtlCol="0" anchor="t">
            <a:spAutoFit/>
          </a:bodyPr>
          <a:lstStyle/>
          <a:p>
            <a:pPr algn="ctr">
              <a:lnSpc>
                <a:spcPct val="150000"/>
              </a:lnSpc>
            </a:pPr>
            <a:r>
              <a:rPr lang="en-US" sz="4000">
                <a:solidFill>
                  <a:srgbClr val="3E2A1E"/>
                </a:solidFill>
                <a:latin typeface="Arial" panose="020B0604020202020204" pitchFamily="34" charset="0"/>
                <a:cs typeface="Arial" panose="020B0604020202020204" pitchFamily="34" charset="0"/>
              </a:rPr>
              <a:t>3. Đọc và tìm hiểu trước Bài 13</a:t>
            </a:r>
            <a:endParaRPr lang="en-US" sz="4000">
              <a:solidFill>
                <a:srgbClr val="3E2A1E"/>
              </a:solidFill>
              <a:latin typeface="Arial" panose="020B0604020202020204" pitchFamily="34" charset="0"/>
              <a:cs typeface="Arial" panose="020B0604020202020204" pitchFamily="34" charset="0"/>
            </a:endParaRPr>
          </a:p>
        </p:txBody>
      </p:sp>
      <p:pic>
        <p:nvPicPr>
          <p:cNvPr id="58"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377933" y="4529834"/>
            <a:ext cx="3945269" cy="576928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6" presetClass="entr" presetSubtype="21"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barn(inVertical)">
                                      <p:cBhvr>
                                        <p:cTn id="35" dur="500"/>
                                        <p:tgtEl>
                                          <p:spTgt spid="50"/>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arn(inVertical)">
                                      <p:cBhvr>
                                        <p:cTn id="43" dur="500"/>
                                        <p:tgtEl>
                                          <p:spTgt spid="52"/>
                                        </p:tgtEl>
                                      </p:cBhvr>
                                    </p:animEffect>
                                  </p:childTnLst>
                                </p:cTn>
                              </p:par>
                              <p:par>
                                <p:cTn id="44" presetID="16" presetClass="entr" presetSubtype="21"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par>
                                <p:cTn id="47" presetID="16" presetClass="entr" presetSubtype="21"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arn(inVertical)">
                                      <p:cBhvr>
                                        <p:cTn id="49" dur="500"/>
                                        <p:tgtEl>
                                          <p:spTgt spid="5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barn(inVertical)">
                                      <p:cBhvr>
                                        <p:cTn id="5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50" grpId="0"/>
      <p:bldP spid="5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grpSp>
        <p:nvGrpSpPr>
          <p:cNvPr id="7" name="Group 7"/>
          <p:cNvGrpSpPr/>
          <p:nvPr/>
        </p:nvGrpSpPr>
        <p:grpSpPr>
          <a:xfrm>
            <a:off x="379875" y="1028699"/>
            <a:ext cx="3661519" cy="3081268"/>
            <a:chOff x="0" y="0"/>
            <a:chExt cx="23768848" cy="20002136"/>
          </a:xfrm>
        </p:grpSpPr>
        <p:sp>
          <p:nvSpPr>
            <p:cNvPr id="8" name="Freeform 8"/>
            <p:cNvSpPr/>
            <p:nvPr/>
          </p:nvSpPr>
          <p:spPr>
            <a:xfrm>
              <a:off x="72390" y="72390"/>
              <a:ext cx="23624067" cy="19857356"/>
            </a:xfrm>
            <a:custGeom>
              <a:avLst/>
              <a:gdLst/>
              <a:ahLst/>
              <a:cxnLst/>
              <a:rect l="l" t="t" r="r" b="b"/>
              <a:pathLst>
                <a:path w="23624067" h="19857356">
                  <a:moveTo>
                    <a:pt x="0" y="0"/>
                  </a:moveTo>
                  <a:lnTo>
                    <a:pt x="23624067" y="0"/>
                  </a:lnTo>
                  <a:lnTo>
                    <a:pt x="23624067" y="19857356"/>
                  </a:lnTo>
                  <a:lnTo>
                    <a:pt x="0" y="19857356"/>
                  </a:lnTo>
                  <a:lnTo>
                    <a:pt x="0" y="0"/>
                  </a:lnTo>
                  <a:close/>
                </a:path>
              </a:pathLst>
            </a:custGeom>
            <a:solidFill>
              <a:srgbClr val="FAE8E8"/>
            </a:solidFill>
          </p:spPr>
          <p:txBody>
            <a:bodyPr/>
            <a:lstStyle/>
            <a:p>
              <a:endParaRPr lang="vi-VN"/>
            </a:p>
          </p:txBody>
        </p:sp>
        <p:sp>
          <p:nvSpPr>
            <p:cNvPr id="9" name="Freeform 9"/>
            <p:cNvSpPr/>
            <p:nvPr/>
          </p:nvSpPr>
          <p:spPr>
            <a:xfrm>
              <a:off x="0" y="0"/>
              <a:ext cx="23768848" cy="20002136"/>
            </a:xfrm>
            <a:custGeom>
              <a:avLst/>
              <a:gdLst/>
              <a:ahLst/>
              <a:cxnLst/>
              <a:rect l="l" t="t" r="r" b="b"/>
              <a:pathLst>
                <a:path w="23768848" h="20002136">
                  <a:moveTo>
                    <a:pt x="23624068" y="19857357"/>
                  </a:moveTo>
                  <a:lnTo>
                    <a:pt x="23768848" y="19857357"/>
                  </a:lnTo>
                  <a:lnTo>
                    <a:pt x="23768848" y="20002136"/>
                  </a:lnTo>
                  <a:lnTo>
                    <a:pt x="23624068" y="20002136"/>
                  </a:lnTo>
                  <a:lnTo>
                    <a:pt x="23624068" y="19857355"/>
                  </a:lnTo>
                  <a:close/>
                  <a:moveTo>
                    <a:pt x="0" y="144780"/>
                  </a:moveTo>
                  <a:lnTo>
                    <a:pt x="144780" y="144780"/>
                  </a:lnTo>
                  <a:lnTo>
                    <a:pt x="144780" y="19857357"/>
                  </a:lnTo>
                  <a:lnTo>
                    <a:pt x="0" y="19857357"/>
                  </a:lnTo>
                  <a:lnTo>
                    <a:pt x="0" y="144780"/>
                  </a:lnTo>
                  <a:close/>
                  <a:moveTo>
                    <a:pt x="0" y="19857357"/>
                  </a:moveTo>
                  <a:lnTo>
                    <a:pt x="144780" y="19857357"/>
                  </a:lnTo>
                  <a:lnTo>
                    <a:pt x="144780" y="20002136"/>
                  </a:lnTo>
                  <a:lnTo>
                    <a:pt x="0" y="20002136"/>
                  </a:lnTo>
                  <a:lnTo>
                    <a:pt x="0" y="19857355"/>
                  </a:lnTo>
                  <a:close/>
                  <a:moveTo>
                    <a:pt x="23624068" y="144780"/>
                  </a:moveTo>
                  <a:lnTo>
                    <a:pt x="23768848" y="144780"/>
                  </a:lnTo>
                  <a:lnTo>
                    <a:pt x="23768848" y="19857357"/>
                  </a:lnTo>
                  <a:lnTo>
                    <a:pt x="23624068" y="19857357"/>
                  </a:lnTo>
                  <a:lnTo>
                    <a:pt x="23624068" y="144780"/>
                  </a:lnTo>
                  <a:close/>
                  <a:moveTo>
                    <a:pt x="144780" y="19857357"/>
                  </a:moveTo>
                  <a:lnTo>
                    <a:pt x="23624068" y="19857357"/>
                  </a:lnTo>
                  <a:lnTo>
                    <a:pt x="23624068" y="20002136"/>
                  </a:lnTo>
                  <a:lnTo>
                    <a:pt x="144780" y="20002136"/>
                  </a:lnTo>
                  <a:lnTo>
                    <a:pt x="144780" y="19857355"/>
                  </a:lnTo>
                  <a:close/>
                  <a:moveTo>
                    <a:pt x="23624068" y="0"/>
                  </a:moveTo>
                  <a:lnTo>
                    <a:pt x="23768848" y="0"/>
                  </a:lnTo>
                  <a:lnTo>
                    <a:pt x="23768848" y="144780"/>
                  </a:lnTo>
                  <a:lnTo>
                    <a:pt x="23624068" y="144780"/>
                  </a:lnTo>
                  <a:lnTo>
                    <a:pt x="23624068" y="0"/>
                  </a:lnTo>
                  <a:close/>
                  <a:moveTo>
                    <a:pt x="0" y="0"/>
                  </a:moveTo>
                  <a:lnTo>
                    <a:pt x="144780" y="0"/>
                  </a:lnTo>
                  <a:lnTo>
                    <a:pt x="144780" y="144780"/>
                  </a:lnTo>
                  <a:lnTo>
                    <a:pt x="0" y="144780"/>
                  </a:lnTo>
                  <a:lnTo>
                    <a:pt x="0" y="0"/>
                  </a:lnTo>
                  <a:close/>
                  <a:moveTo>
                    <a:pt x="144780" y="0"/>
                  </a:moveTo>
                  <a:lnTo>
                    <a:pt x="23624068" y="0"/>
                  </a:lnTo>
                  <a:lnTo>
                    <a:pt x="23624068" y="144780"/>
                  </a:lnTo>
                  <a:lnTo>
                    <a:pt x="144780" y="144780"/>
                  </a:lnTo>
                  <a:lnTo>
                    <a:pt x="144780" y="0"/>
                  </a:lnTo>
                  <a:close/>
                </a:path>
              </a:pathLst>
            </a:custGeom>
            <a:solidFill>
              <a:srgbClr val="3E2A1E"/>
            </a:solidFill>
          </p:spPr>
          <p:txBody>
            <a:bodyPr/>
            <a:lstStyle/>
            <a:p>
              <a:endParaRPr lang="vi-VN"/>
            </a:p>
          </p:txBody>
        </p:sp>
      </p:grpSp>
      <p:grpSp>
        <p:nvGrpSpPr>
          <p:cNvPr id="10" name="Group 10"/>
          <p:cNvGrpSpPr/>
          <p:nvPr/>
        </p:nvGrpSpPr>
        <p:grpSpPr>
          <a:xfrm>
            <a:off x="0" y="0"/>
            <a:ext cx="18288000" cy="1028700"/>
            <a:chOff x="0" y="0"/>
            <a:chExt cx="118717047" cy="6677834"/>
          </a:xfrm>
        </p:grpSpPr>
        <p:sp>
          <p:nvSpPr>
            <p:cNvPr id="11" name="Freeform 11"/>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2" name="Freeform 12"/>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13" name="Group 13"/>
          <p:cNvGrpSpPr/>
          <p:nvPr/>
        </p:nvGrpSpPr>
        <p:grpSpPr>
          <a:xfrm>
            <a:off x="0" y="9258300"/>
            <a:ext cx="18288000" cy="1028700"/>
            <a:chOff x="0" y="0"/>
            <a:chExt cx="118717047" cy="6677834"/>
          </a:xfrm>
        </p:grpSpPr>
        <p:sp>
          <p:nvSpPr>
            <p:cNvPr id="14" name="Freeform 1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5" name="Freeform 1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04629" y="9597390"/>
            <a:ext cx="385516" cy="346964"/>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28434" y="9597390"/>
            <a:ext cx="457284" cy="34696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9432" y="425847"/>
            <a:ext cx="885028" cy="177006"/>
          </a:xfrm>
          <a:prstGeom prst="rect">
            <a:avLst/>
          </a:prstGeom>
        </p:spPr>
      </p:pic>
      <p:sp>
        <p:nvSpPr>
          <p:cNvPr id="20" name="TextBox 20"/>
          <p:cNvSpPr txBox="1"/>
          <p:nvPr/>
        </p:nvSpPr>
        <p:spPr>
          <a:xfrm>
            <a:off x="-28575" y="3970516"/>
            <a:ext cx="18288000" cy="3032048"/>
          </a:xfrm>
          <a:prstGeom prst="rect">
            <a:avLst/>
          </a:prstGeom>
        </p:spPr>
        <p:txBody>
          <a:bodyPr wrap="square" lIns="0" tIns="0" rIns="0" bIns="0" rtlCol="0" anchor="t">
            <a:spAutoFit/>
          </a:bodyPr>
          <a:lstStyle/>
          <a:p>
            <a:pPr algn="ctr">
              <a:lnSpc>
                <a:spcPct val="150000"/>
              </a:lnSpc>
            </a:pPr>
            <a:r>
              <a:rPr lang="en-US" sz="7000" b="1">
                <a:solidFill>
                  <a:srgbClr val="3E2A1E"/>
                </a:solidFill>
                <a:latin typeface="Arial" panose="020B0604020202020204" pitchFamily="34" charset="0"/>
                <a:cs typeface="Arial" panose="020B0604020202020204" pitchFamily="34" charset="0"/>
              </a:rPr>
              <a:t>CẢM ƠN CÁC EM ĐÃ LẮNG NGHE!</a:t>
            </a:r>
            <a:endParaRPr lang="en-US" sz="7000" b="1">
              <a:solidFill>
                <a:srgbClr val="3E2A1E"/>
              </a:solidFill>
              <a:latin typeface="Arial" panose="020B0604020202020204" pitchFamily="34" charset="0"/>
              <a:cs typeface="Arial" panose="020B0604020202020204" pitchFamily="34" charset="0"/>
            </a:endParaRPr>
          </a:p>
          <a:p>
            <a:pPr algn="ctr">
              <a:lnSpc>
                <a:spcPct val="150000"/>
              </a:lnSpc>
            </a:pPr>
            <a:r>
              <a:rPr lang="en-US" sz="7000" b="1">
                <a:solidFill>
                  <a:srgbClr val="3E2A1E"/>
                </a:solidFill>
                <a:latin typeface="Arial" panose="020B0604020202020204" pitchFamily="34" charset="0"/>
                <a:cs typeface="Arial" panose="020B0604020202020204" pitchFamily="34" charset="0"/>
              </a:rPr>
              <a:t>HẸN GẶP LẠI VÀO BÀI SAU!</a:t>
            </a:r>
            <a:endParaRPr lang="en-US" sz="7000" b="1">
              <a:solidFill>
                <a:srgbClr val="3E2A1E"/>
              </a:solidFill>
              <a:latin typeface="Arial" panose="020B0604020202020204" pitchFamily="34" charset="0"/>
              <a:cs typeface="Arial" panose="020B0604020202020204" pitchFamily="34" charset="0"/>
            </a:endParaRPr>
          </a:p>
        </p:txBody>
      </p:sp>
      <p:grpSp>
        <p:nvGrpSpPr>
          <p:cNvPr id="23" name="Group 23"/>
          <p:cNvGrpSpPr/>
          <p:nvPr/>
        </p:nvGrpSpPr>
        <p:grpSpPr>
          <a:xfrm>
            <a:off x="413731" y="0"/>
            <a:ext cx="1642878" cy="1028700"/>
            <a:chOff x="0" y="0"/>
            <a:chExt cx="10664788" cy="6677834"/>
          </a:xfrm>
        </p:grpSpPr>
        <p:sp>
          <p:nvSpPr>
            <p:cNvPr id="24" name="Freeform 24"/>
            <p:cNvSpPr/>
            <p:nvPr/>
          </p:nvSpPr>
          <p:spPr>
            <a:xfrm>
              <a:off x="72390" y="72390"/>
              <a:ext cx="10520008" cy="6533054"/>
            </a:xfrm>
            <a:custGeom>
              <a:avLst/>
              <a:gdLst/>
              <a:ahLst/>
              <a:cxnLst/>
              <a:rect l="l" t="t" r="r" b="b"/>
              <a:pathLst>
                <a:path w="10520008" h="6533054">
                  <a:moveTo>
                    <a:pt x="0" y="0"/>
                  </a:moveTo>
                  <a:lnTo>
                    <a:pt x="10520008" y="0"/>
                  </a:lnTo>
                  <a:lnTo>
                    <a:pt x="10520008" y="6533054"/>
                  </a:lnTo>
                  <a:lnTo>
                    <a:pt x="0" y="6533054"/>
                  </a:lnTo>
                  <a:lnTo>
                    <a:pt x="0" y="0"/>
                  </a:lnTo>
                  <a:close/>
                </a:path>
              </a:pathLst>
            </a:custGeom>
            <a:solidFill>
              <a:srgbClr val="3E2A1E"/>
            </a:solidFill>
          </p:spPr>
          <p:txBody>
            <a:bodyPr/>
            <a:lstStyle/>
            <a:p>
              <a:endParaRPr lang="vi-VN"/>
            </a:p>
          </p:txBody>
        </p:sp>
        <p:sp>
          <p:nvSpPr>
            <p:cNvPr id="25" name="Freeform 25"/>
            <p:cNvSpPr/>
            <p:nvPr/>
          </p:nvSpPr>
          <p:spPr>
            <a:xfrm>
              <a:off x="0" y="0"/>
              <a:ext cx="10664788" cy="6677834"/>
            </a:xfrm>
            <a:custGeom>
              <a:avLst/>
              <a:gdLst/>
              <a:ahLst/>
              <a:cxnLst/>
              <a:rect l="l" t="t" r="r" b="b"/>
              <a:pathLst>
                <a:path w="10664788" h="6677834">
                  <a:moveTo>
                    <a:pt x="10520007" y="6533054"/>
                  </a:moveTo>
                  <a:lnTo>
                    <a:pt x="10664788" y="6533054"/>
                  </a:lnTo>
                  <a:lnTo>
                    <a:pt x="10664788" y="6677834"/>
                  </a:lnTo>
                  <a:lnTo>
                    <a:pt x="10520007" y="6677834"/>
                  </a:lnTo>
                  <a:lnTo>
                    <a:pt x="10520007"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0520007" y="144780"/>
                  </a:moveTo>
                  <a:lnTo>
                    <a:pt x="10664788" y="144780"/>
                  </a:lnTo>
                  <a:lnTo>
                    <a:pt x="10664788" y="6533054"/>
                  </a:lnTo>
                  <a:lnTo>
                    <a:pt x="10520007" y="6533054"/>
                  </a:lnTo>
                  <a:lnTo>
                    <a:pt x="10520007" y="144780"/>
                  </a:lnTo>
                  <a:close/>
                  <a:moveTo>
                    <a:pt x="144780" y="6533054"/>
                  </a:moveTo>
                  <a:lnTo>
                    <a:pt x="10520007" y="6533054"/>
                  </a:lnTo>
                  <a:lnTo>
                    <a:pt x="10520007" y="6677834"/>
                  </a:lnTo>
                  <a:lnTo>
                    <a:pt x="144780" y="6677834"/>
                  </a:lnTo>
                  <a:lnTo>
                    <a:pt x="144780" y="6533054"/>
                  </a:lnTo>
                  <a:close/>
                  <a:moveTo>
                    <a:pt x="10520007" y="0"/>
                  </a:moveTo>
                  <a:lnTo>
                    <a:pt x="10664788" y="0"/>
                  </a:lnTo>
                  <a:lnTo>
                    <a:pt x="10664788" y="144780"/>
                  </a:lnTo>
                  <a:lnTo>
                    <a:pt x="10520007" y="144780"/>
                  </a:lnTo>
                  <a:lnTo>
                    <a:pt x="10520007" y="0"/>
                  </a:lnTo>
                  <a:close/>
                  <a:moveTo>
                    <a:pt x="0" y="0"/>
                  </a:moveTo>
                  <a:lnTo>
                    <a:pt x="144780" y="0"/>
                  </a:lnTo>
                  <a:lnTo>
                    <a:pt x="144780" y="144780"/>
                  </a:lnTo>
                  <a:lnTo>
                    <a:pt x="0" y="144780"/>
                  </a:lnTo>
                  <a:lnTo>
                    <a:pt x="0" y="0"/>
                  </a:lnTo>
                  <a:close/>
                  <a:moveTo>
                    <a:pt x="144780" y="0"/>
                  </a:moveTo>
                  <a:lnTo>
                    <a:pt x="10520007" y="0"/>
                  </a:lnTo>
                  <a:lnTo>
                    <a:pt x="10520007" y="144780"/>
                  </a:lnTo>
                  <a:lnTo>
                    <a:pt x="144780" y="144780"/>
                  </a:lnTo>
                  <a:lnTo>
                    <a:pt x="144780" y="0"/>
                  </a:lnTo>
                  <a:close/>
                </a:path>
              </a:pathLst>
            </a:custGeom>
            <a:solidFill>
              <a:srgbClr val="3E2A1E"/>
            </a:solidFill>
          </p:spPr>
          <p:txBody>
            <a:bodyPr/>
            <a:lstStyle/>
            <a:p>
              <a:endParaRPr lang="vi-VN"/>
            </a:p>
          </p:txBody>
        </p:sp>
      </p:grpSp>
      <p:sp>
        <p:nvSpPr>
          <p:cNvPr id="26" name="TextBox 26"/>
          <p:cNvSpPr txBox="1"/>
          <p:nvPr/>
        </p:nvSpPr>
        <p:spPr>
          <a:xfrm>
            <a:off x="594385" y="339090"/>
            <a:ext cx="1297098" cy="350520"/>
          </a:xfrm>
          <a:prstGeom prst="rect">
            <a:avLst/>
          </a:prstGeom>
        </p:spPr>
        <p:txBody>
          <a:bodyPr lIns="0" tIns="0" rIns="0" bIns="0" rtlCol="0" anchor="t">
            <a:spAutoFit/>
          </a:bodyPr>
          <a:lstStyle/>
          <a:p>
            <a:pPr algn="ctr">
              <a:lnSpc>
                <a:spcPts val="2760"/>
              </a:lnSpc>
            </a:pPr>
            <a:r>
              <a:rPr lang="en-US" sz="2300">
                <a:solidFill>
                  <a:srgbClr val="FDF3E9"/>
                </a:solidFill>
                <a:latin typeface="Montserrat Bold" panose="00000600000000000000"/>
              </a:rPr>
              <a:t>File</a:t>
            </a:r>
            <a:endParaRPr lang="en-US" sz="2300">
              <a:solidFill>
                <a:srgbClr val="FDF3E9"/>
              </a:solidFill>
              <a:latin typeface="Montserrat Bold" panose="00000600000000000000"/>
            </a:endParaRPr>
          </a:p>
        </p:txBody>
      </p:sp>
      <p:sp>
        <p:nvSpPr>
          <p:cNvPr id="28" name="TextBox 28"/>
          <p:cNvSpPr txBox="1"/>
          <p:nvPr/>
        </p:nvSpPr>
        <p:spPr>
          <a:xfrm>
            <a:off x="2047084" y="339090"/>
            <a:ext cx="1297098" cy="35052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9" name="TextBox 29"/>
          <p:cNvSpPr txBox="1"/>
          <p:nvPr/>
        </p:nvSpPr>
        <p:spPr>
          <a:xfrm>
            <a:off x="3499783" y="339090"/>
            <a:ext cx="1297098" cy="35052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grpSp>
        <p:nvGrpSpPr>
          <p:cNvPr id="30" name="Group 30"/>
          <p:cNvGrpSpPr/>
          <p:nvPr/>
        </p:nvGrpSpPr>
        <p:grpSpPr>
          <a:xfrm>
            <a:off x="389073" y="2026766"/>
            <a:ext cx="3661519" cy="969719"/>
            <a:chOff x="0" y="0"/>
            <a:chExt cx="23768848" cy="6294957"/>
          </a:xfrm>
        </p:grpSpPr>
        <p:sp>
          <p:nvSpPr>
            <p:cNvPr id="31" name="Freeform 31"/>
            <p:cNvSpPr/>
            <p:nvPr/>
          </p:nvSpPr>
          <p:spPr>
            <a:xfrm>
              <a:off x="72390" y="72390"/>
              <a:ext cx="23624067" cy="6150177"/>
            </a:xfrm>
            <a:custGeom>
              <a:avLst/>
              <a:gdLst/>
              <a:ahLst/>
              <a:cxnLst/>
              <a:rect l="l" t="t" r="r" b="b"/>
              <a:pathLst>
                <a:path w="23624067" h="6150177">
                  <a:moveTo>
                    <a:pt x="0" y="0"/>
                  </a:moveTo>
                  <a:lnTo>
                    <a:pt x="23624067" y="0"/>
                  </a:lnTo>
                  <a:lnTo>
                    <a:pt x="23624067" y="6150177"/>
                  </a:lnTo>
                  <a:lnTo>
                    <a:pt x="0" y="6150177"/>
                  </a:lnTo>
                  <a:lnTo>
                    <a:pt x="0" y="0"/>
                  </a:lnTo>
                  <a:close/>
                </a:path>
              </a:pathLst>
            </a:custGeom>
            <a:solidFill>
              <a:srgbClr val="A6B3A7"/>
            </a:solidFill>
          </p:spPr>
          <p:txBody>
            <a:bodyPr/>
            <a:lstStyle/>
            <a:p>
              <a:endParaRPr lang="vi-VN"/>
            </a:p>
          </p:txBody>
        </p:sp>
        <p:sp>
          <p:nvSpPr>
            <p:cNvPr id="32" name="Freeform 32"/>
            <p:cNvSpPr/>
            <p:nvPr/>
          </p:nvSpPr>
          <p:spPr>
            <a:xfrm>
              <a:off x="0" y="0"/>
              <a:ext cx="23768848" cy="6294957"/>
            </a:xfrm>
            <a:custGeom>
              <a:avLst/>
              <a:gdLst/>
              <a:ahLst/>
              <a:cxnLst/>
              <a:rect l="l" t="t" r="r" b="b"/>
              <a:pathLst>
                <a:path w="23768848" h="6294957">
                  <a:moveTo>
                    <a:pt x="23624068" y="6150177"/>
                  </a:moveTo>
                  <a:lnTo>
                    <a:pt x="23768848" y="6150177"/>
                  </a:lnTo>
                  <a:lnTo>
                    <a:pt x="23768848" y="6294957"/>
                  </a:lnTo>
                  <a:lnTo>
                    <a:pt x="23624068" y="6294957"/>
                  </a:lnTo>
                  <a:lnTo>
                    <a:pt x="23624068" y="6150177"/>
                  </a:lnTo>
                  <a:close/>
                  <a:moveTo>
                    <a:pt x="0" y="144780"/>
                  </a:moveTo>
                  <a:lnTo>
                    <a:pt x="144780" y="144780"/>
                  </a:lnTo>
                  <a:lnTo>
                    <a:pt x="144780" y="6150178"/>
                  </a:lnTo>
                  <a:lnTo>
                    <a:pt x="0" y="6150178"/>
                  </a:lnTo>
                  <a:lnTo>
                    <a:pt x="0" y="144780"/>
                  </a:lnTo>
                  <a:close/>
                  <a:moveTo>
                    <a:pt x="0" y="6150178"/>
                  </a:moveTo>
                  <a:lnTo>
                    <a:pt x="144780" y="6150178"/>
                  </a:lnTo>
                  <a:lnTo>
                    <a:pt x="144780" y="6294957"/>
                  </a:lnTo>
                  <a:lnTo>
                    <a:pt x="0" y="6294957"/>
                  </a:lnTo>
                  <a:lnTo>
                    <a:pt x="0" y="6150177"/>
                  </a:lnTo>
                  <a:close/>
                  <a:moveTo>
                    <a:pt x="23624068" y="144780"/>
                  </a:moveTo>
                  <a:lnTo>
                    <a:pt x="23768848" y="144780"/>
                  </a:lnTo>
                  <a:lnTo>
                    <a:pt x="23768848" y="6150178"/>
                  </a:lnTo>
                  <a:lnTo>
                    <a:pt x="23624068" y="6150178"/>
                  </a:lnTo>
                  <a:lnTo>
                    <a:pt x="23624068" y="144780"/>
                  </a:lnTo>
                  <a:close/>
                  <a:moveTo>
                    <a:pt x="144780" y="6150177"/>
                  </a:moveTo>
                  <a:lnTo>
                    <a:pt x="23624068" y="6150177"/>
                  </a:lnTo>
                  <a:lnTo>
                    <a:pt x="23624068" y="6294957"/>
                  </a:lnTo>
                  <a:lnTo>
                    <a:pt x="144780" y="6294957"/>
                  </a:lnTo>
                  <a:lnTo>
                    <a:pt x="144780" y="6150177"/>
                  </a:lnTo>
                  <a:close/>
                  <a:moveTo>
                    <a:pt x="23624068" y="0"/>
                  </a:moveTo>
                  <a:lnTo>
                    <a:pt x="23768848" y="0"/>
                  </a:lnTo>
                  <a:lnTo>
                    <a:pt x="23768848" y="144780"/>
                  </a:lnTo>
                  <a:lnTo>
                    <a:pt x="23624068" y="144780"/>
                  </a:lnTo>
                  <a:lnTo>
                    <a:pt x="23624068" y="0"/>
                  </a:lnTo>
                  <a:close/>
                  <a:moveTo>
                    <a:pt x="0" y="0"/>
                  </a:moveTo>
                  <a:lnTo>
                    <a:pt x="144780" y="0"/>
                  </a:lnTo>
                  <a:lnTo>
                    <a:pt x="144780" y="144780"/>
                  </a:lnTo>
                  <a:lnTo>
                    <a:pt x="0" y="144780"/>
                  </a:lnTo>
                  <a:lnTo>
                    <a:pt x="0" y="0"/>
                  </a:lnTo>
                  <a:close/>
                  <a:moveTo>
                    <a:pt x="144780" y="0"/>
                  </a:moveTo>
                  <a:lnTo>
                    <a:pt x="23624068" y="0"/>
                  </a:lnTo>
                  <a:lnTo>
                    <a:pt x="23624068" y="144780"/>
                  </a:lnTo>
                  <a:lnTo>
                    <a:pt x="144780" y="144780"/>
                  </a:lnTo>
                  <a:lnTo>
                    <a:pt x="144780" y="0"/>
                  </a:lnTo>
                  <a:close/>
                </a:path>
              </a:pathLst>
            </a:custGeom>
            <a:solidFill>
              <a:srgbClr val="3E2A1E"/>
            </a:solidFill>
          </p:spPr>
          <p:txBody>
            <a:bodyPr/>
            <a:lstStyle/>
            <a:p>
              <a:endParaRPr lang="vi-VN"/>
            </a:p>
          </p:txBody>
        </p:sp>
      </p:grpSp>
      <p:sp>
        <p:nvSpPr>
          <p:cNvPr id="33" name="TextBox 33"/>
          <p:cNvSpPr txBox="1"/>
          <p:nvPr/>
        </p:nvSpPr>
        <p:spPr>
          <a:xfrm>
            <a:off x="1160326" y="2324529"/>
            <a:ext cx="2149278" cy="359073"/>
          </a:xfrm>
          <a:prstGeom prst="rect">
            <a:avLst/>
          </a:prstGeom>
        </p:spPr>
        <p:txBody>
          <a:bodyPr lIns="0" tIns="0" rIns="0" bIns="0" rtlCol="0" anchor="t">
            <a:spAutoFit/>
          </a:bodyPr>
          <a:lstStyle/>
          <a:p>
            <a:pPr algn="ctr">
              <a:lnSpc>
                <a:spcPts val="2760"/>
              </a:lnSpc>
            </a:pPr>
            <a:r>
              <a:rPr lang="en-US" sz="3000">
                <a:solidFill>
                  <a:srgbClr val="3E2A1E"/>
                </a:solidFill>
                <a:latin typeface="Arial" panose="020B0604020202020204" pitchFamily="34" charset="0"/>
                <a:cs typeface="Arial" panose="020B0604020202020204" pitchFamily="34" charset="0"/>
              </a:rPr>
              <a:t>LỚP 10</a:t>
            </a:r>
            <a:endParaRPr lang="en-US" sz="3000">
              <a:solidFill>
                <a:srgbClr val="3E2A1E"/>
              </a:solidFill>
              <a:latin typeface="Arial" panose="020B0604020202020204" pitchFamily="34" charset="0"/>
              <a:cs typeface="Arial" panose="020B0604020202020204" pitchFamily="34" charset="0"/>
            </a:endParaRPr>
          </a:p>
        </p:txBody>
      </p:sp>
      <p:sp>
        <p:nvSpPr>
          <p:cNvPr id="34" name="TextBox 34"/>
          <p:cNvSpPr txBox="1"/>
          <p:nvPr/>
        </p:nvSpPr>
        <p:spPr>
          <a:xfrm>
            <a:off x="989197" y="1379959"/>
            <a:ext cx="2510586" cy="359073"/>
          </a:xfrm>
          <a:prstGeom prst="rect">
            <a:avLst/>
          </a:prstGeom>
        </p:spPr>
        <p:txBody>
          <a:bodyPr lIns="0" tIns="0" rIns="0" bIns="0" rtlCol="0" anchor="t">
            <a:spAutoFit/>
          </a:bodyPr>
          <a:lstStyle/>
          <a:p>
            <a:pPr algn="ctr">
              <a:lnSpc>
                <a:spcPts val="2760"/>
              </a:lnSpc>
            </a:pPr>
            <a:r>
              <a:rPr lang="en-US" sz="3000">
                <a:solidFill>
                  <a:srgbClr val="3E2A1E"/>
                </a:solidFill>
                <a:latin typeface="Arial" panose="020B0604020202020204" pitchFamily="34" charset="0"/>
                <a:cs typeface="Arial" panose="020B0604020202020204" pitchFamily="34" charset="0"/>
              </a:rPr>
              <a:t>GDKTPL</a:t>
            </a:r>
            <a:endParaRPr lang="en-US" sz="3000">
              <a:solidFill>
                <a:srgbClr val="3E2A1E"/>
              </a:solidFill>
              <a:latin typeface="Arial" panose="020B0604020202020204" pitchFamily="34" charset="0"/>
              <a:cs typeface="Arial" panose="020B0604020202020204" pitchFamily="34" charset="0"/>
            </a:endParaRPr>
          </a:p>
        </p:txBody>
      </p:sp>
      <p:sp>
        <p:nvSpPr>
          <p:cNvPr id="35" name="TextBox 35"/>
          <p:cNvSpPr txBox="1"/>
          <p:nvPr/>
        </p:nvSpPr>
        <p:spPr>
          <a:xfrm>
            <a:off x="989197" y="3292773"/>
            <a:ext cx="2510586" cy="359073"/>
          </a:xfrm>
          <a:prstGeom prst="rect">
            <a:avLst/>
          </a:prstGeom>
        </p:spPr>
        <p:txBody>
          <a:bodyPr lIns="0" tIns="0" rIns="0" bIns="0" rtlCol="0" anchor="t">
            <a:spAutoFit/>
          </a:bodyPr>
          <a:lstStyle/>
          <a:p>
            <a:pPr algn="ctr">
              <a:lnSpc>
                <a:spcPts val="2760"/>
              </a:lnSpc>
            </a:pPr>
            <a:r>
              <a:rPr lang="en-US" sz="3000">
                <a:solidFill>
                  <a:srgbClr val="3E2A1E"/>
                </a:solidFill>
                <a:latin typeface="Arial" panose="020B0604020202020204" pitchFamily="34" charset="0"/>
                <a:cs typeface="Arial" panose="020B0604020202020204" pitchFamily="34" charset="0"/>
              </a:rPr>
              <a:t>BÀI 12</a:t>
            </a:r>
            <a:endParaRPr lang="en-US" sz="3000">
              <a:solidFill>
                <a:srgbClr val="3E2A1E"/>
              </a:solidFill>
              <a:latin typeface="Arial" panose="020B0604020202020204" pitchFamily="34" charset="0"/>
              <a:cs typeface="Arial" panose="020B0604020202020204" pitchFamily="34" charset="0"/>
            </a:endParaRPr>
          </a:p>
        </p:txBody>
      </p:sp>
      <p:pic>
        <p:nvPicPr>
          <p:cNvPr id="36" name="Picture 3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90554" y="2499789"/>
            <a:ext cx="516975" cy="859833"/>
          </a:xfrm>
          <a:prstGeom prst="rect">
            <a:avLst/>
          </a:prstGeom>
        </p:spPr>
      </p:pic>
      <p:pic>
        <p:nvPicPr>
          <p:cNvPr id="41"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61570" y="5486540"/>
            <a:ext cx="2942343" cy="4822371"/>
          </a:xfrm>
          <a:prstGeom prst="rect">
            <a:avLst/>
          </a:prstGeom>
        </p:spPr>
      </p:pic>
      <p:pic>
        <p:nvPicPr>
          <p:cNvPr id="4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151" y="5889790"/>
            <a:ext cx="2942344" cy="4373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465035"/>
            <a:ext cx="18288000" cy="10287000"/>
          </a:xfrm>
          <a:prstGeom prst="rect">
            <a:avLst/>
          </a:prstGeom>
        </p:spPr>
      </p:pic>
      <p:grpSp>
        <p:nvGrpSpPr>
          <p:cNvPr id="6" name="Group 6"/>
          <p:cNvGrpSpPr/>
          <p:nvPr/>
        </p:nvGrpSpPr>
        <p:grpSpPr>
          <a:xfrm>
            <a:off x="0" y="0"/>
            <a:ext cx="18288000" cy="1028700"/>
            <a:chOff x="0" y="0"/>
            <a:chExt cx="118717047" cy="6677834"/>
          </a:xfrm>
        </p:grpSpPr>
        <p:sp>
          <p:nvSpPr>
            <p:cNvPr id="7" name="Freeform 7"/>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9" name="Group 9"/>
          <p:cNvGrpSpPr/>
          <p:nvPr/>
        </p:nvGrpSpPr>
        <p:grpSpPr>
          <a:xfrm>
            <a:off x="0" y="9258300"/>
            <a:ext cx="18288000" cy="1028700"/>
            <a:chOff x="0" y="0"/>
            <a:chExt cx="118717047" cy="6677834"/>
          </a:xfrm>
        </p:grpSpPr>
        <p:sp>
          <p:nvSpPr>
            <p:cNvPr id="10" name="Freeform 10"/>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615627" y="9654059"/>
            <a:ext cx="385516" cy="346964"/>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39432" y="9654059"/>
            <a:ext cx="457284" cy="34696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9432" y="425847"/>
            <a:ext cx="885028" cy="177006"/>
          </a:xfrm>
          <a:prstGeom prst="rect">
            <a:avLst/>
          </a:prstGeom>
        </p:spPr>
      </p:pic>
      <p:grpSp>
        <p:nvGrpSpPr>
          <p:cNvPr id="15" name="Group 15"/>
          <p:cNvGrpSpPr/>
          <p:nvPr/>
        </p:nvGrpSpPr>
        <p:grpSpPr>
          <a:xfrm>
            <a:off x="413731" y="0"/>
            <a:ext cx="1642878" cy="1028700"/>
            <a:chOff x="0" y="0"/>
            <a:chExt cx="10664788" cy="6677834"/>
          </a:xfrm>
        </p:grpSpPr>
        <p:sp>
          <p:nvSpPr>
            <p:cNvPr id="16" name="Freeform 16"/>
            <p:cNvSpPr/>
            <p:nvPr/>
          </p:nvSpPr>
          <p:spPr>
            <a:xfrm>
              <a:off x="72390" y="72390"/>
              <a:ext cx="10520008" cy="6533054"/>
            </a:xfrm>
            <a:custGeom>
              <a:avLst/>
              <a:gdLst/>
              <a:ahLst/>
              <a:cxnLst/>
              <a:rect l="l" t="t" r="r" b="b"/>
              <a:pathLst>
                <a:path w="10520008" h="6533054">
                  <a:moveTo>
                    <a:pt x="0" y="0"/>
                  </a:moveTo>
                  <a:lnTo>
                    <a:pt x="10520008" y="0"/>
                  </a:lnTo>
                  <a:lnTo>
                    <a:pt x="10520008" y="6533054"/>
                  </a:lnTo>
                  <a:lnTo>
                    <a:pt x="0" y="6533054"/>
                  </a:lnTo>
                  <a:lnTo>
                    <a:pt x="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a:off x="0" y="0"/>
              <a:ext cx="10664788" cy="6677834"/>
            </a:xfrm>
            <a:custGeom>
              <a:avLst/>
              <a:gdLst/>
              <a:ahLst/>
              <a:cxnLst/>
              <a:rect l="l" t="t" r="r" b="b"/>
              <a:pathLst>
                <a:path w="10664788" h="6677834">
                  <a:moveTo>
                    <a:pt x="10520007" y="6533054"/>
                  </a:moveTo>
                  <a:lnTo>
                    <a:pt x="10664788" y="6533054"/>
                  </a:lnTo>
                  <a:lnTo>
                    <a:pt x="10664788" y="6677834"/>
                  </a:lnTo>
                  <a:lnTo>
                    <a:pt x="10520007" y="6677834"/>
                  </a:lnTo>
                  <a:lnTo>
                    <a:pt x="10520007"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0520007" y="144780"/>
                  </a:moveTo>
                  <a:lnTo>
                    <a:pt x="10664788" y="144780"/>
                  </a:lnTo>
                  <a:lnTo>
                    <a:pt x="10664788" y="6533054"/>
                  </a:lnTo>
                  <a:lnTo>
                    <a:pt x="10520007" y="6533054"/>
                  </a:lnTo>
                  <a:lnTo>
                    <a:pt x="10520007" y="144780"/>
                  </a:lnTo>
                  <a:close/>
                  <a:moveTo>
                    <a:pt x="144780" y="6533054"/>
                  </a:moveTo>
                  <a:lnTo>
                    <a:pt x="10520007" y="6533054"/>
                  </a:lnTo>
                  <a:lnTo>
                    <a:pt x="10520007" y="6677834"/>
                  </a:lnTo>
                  <a:lnTo>
                    <a:pt x="144780" y="6677834"/>
                  </a:lnTo>
                  <a:lnTo>
                    <a:pt x="144780" y="6533054"/>
                  </a:lnTo>
                  <a:close/>
                  <a:moveTo>
                    <a:pt x="10520007" y="0"/>
                  </a:moveTo>
                  <a:lnTo>
                    <a:pt x="10664788" y="0"/>
                  </a:lnTo>
                  <a:lnTo>
                    <a:pt x="10664788" y="144780"/>
                  </a:lnTo>
                  <a:lnTo>
                    <a:pt x="10520007" y="144780"/>
                  </a:lnTo>
                  <a:lnTo>
                    <a:pt x="10520007" y="0"/>
                  </a:lnTo>
                  <a:close/>
                  <a:moveTo>
                    <a:pt x="0" y="0"/>
                  </a:moveTo>
                  <a:lnTo>
                    <a:pt x="144780" y="0"/>
                  </a:lnTo>
                  <a:lnTo>
                    <a:pt x="144780" y="144780"/>
                  </a:lnTo>
                  <a:lnTo>
                    <a:pt x="0" y="144780"/>
                  </a:lnTo>
                  <a:lnTo>
                    <a:pt x="0" y="0"/>
                  </a:lnTo>
                  <a:close/>
                  <a:moveTo>
                    <a:pt x="144780" y="0"/>
                  </a:moveTo>
                  <a:lnTo>
                    <a:pt x="10520007" y="0"/>
                  </a:lnTo>
                  <a:lnTo>
                    <a:pt x="10520007" y="144780"/>
                  </a:lnTo>
                  <a:lnTo>
                    <a:pt x="144780" y="144780"/>
                  </a:lnTo>
                  <a:lnTo>
                    <a:pt x="144780" y="0"/>
                  </a:lnTo>
                  <a:close/>
                </a:path>
              </a:pathLst>
            </a:custGeom>
            <a:solidFill>
              <a:srgbClr val="3E2A1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5" name="TextBox 25"/>
          <p:cNvSpPr txBox="1"/>
          <p:nvPr/>
        </p:nvSpPr>
        <p:spPr>
          <a:xfrm>
            <a:off x="594385" y="342900"/>
            <a:ext cx="1297098" cy="342900"/>
          </a:xfrm>
          <a:prstGeom prst="rect">
            <a:avLst/>
          </a:prstGeom>
        </p:spPr>
        <p:txBody>
          <a:bodyPr lIns="0" tIns="0" rIns="0" bIns="0" rtlCol="0" anchor="t">
            <a:spAutoFit/>
          </a:bodyPr>
          <a:lstStyle/>
          <a:p>
            <a:pPr marL="0" marR="0" lvl="0" indent="0" algn="ctr" defTabSz="914400" rtl="0" eaLnBrk="1" fontAlgn="auto" latinLnBrk="0" hangingPunct="1">
              <a:lnSpc>
                <a:spcPts val="2760"/>
              </a:lnSpc>
              <a:spcBef>
                <a:spcPts val="0"/>
              </a:spcBef>
              <a:spcAft>
                <a:spcPts val="0"/>
              </a:spcAft>
              <a:buClrTx/>
              <a:buSzTx/>
              <a:buFontTx/>
              <a:buNone/>
              <a:defRPr/>
            </a:pPr>
            <a:r>
              <a:rPr kumimoji="0" lang="en-US" sz="2300" b="0" i="0" u="none" strike="noStrike" kern="1200" cap="none" spc="0" normalizeH="0" baseline="0" noProof="0">
                <a:ln>
                  <a:noFill/>
                </a:ln>
                <a:solidFill>
                  <a:srgbClr val="FDF3E9"/>
                </a:solidFill>
                <a:effectLst/>
                <a:uLnTx/>
                <a:uFillTx/>
                <a:latin typeface="Montserrat Bold" panose="00000600000000000000"/>
                <a:ea typeface="+mn-ea"/>
                <a:cs typeface="+mn-cs"/>
              </a:rPr>
              <a:t>File</a:t>
            </a:r>
            <a:endParaRPr kumimoji="0" lang="en-US" sz="2300" b="0" i="0" u="none" strike="noStrike" kern="1200" cap="none" spc="0" normalizeH="0" baseline="0" noProof="0">
              <a:ln>
                <a:noFill/>
              </a:ln>
              <a:solidFill>
                <a:srgbClr val="FDF3E9"/>
              </a:solidFill>
              <a:effectLst/>
              <a:uLnTx/>
              <a:uFillTx/>
              <a:latin typeface="Montserrat Bold" panose="00000600000000000000"/>
              <a:ea typeface="+mn-ea"/>
              <a:cs typeface="+mn-cs"/>
            </a:endParaRPr>
          </a:p>
        </p:txBody>
      </p:sp>
      <p:sp>
        <p:nvSpPr>
          <p:cNvPr id="27" name="TextBox 27"/>
          <p:cNvSpPr txBox="1"/>
          <p:nvPr/>
        </p:nvSpPr>
        <p:spPr>
          <a:xfrm>
            <a:off x="2047084" y="342900"/>
            <a:ext cx="1297098" cy="342900"/>
          </a:xfrm>
          <a:prstGeom prst="rect">
            <a:avLst/>
          </a:prstGeom>
        </p:spPr>
        <p:txBody>
          <a:bodyPr lIns="0" tIns="0" rIns="0" bIns="0" rtlCol="0" anchor="t">
            <a:spAutoFit/>
          </a:bodyPr>
          <a:lstStyle/>
          <a:p>
            <a:pPr marL="0" marR="0" lvl="0" indent="0" algn="ctr" defTabSz="914400" rtl="0" eaLnBrk="1" fontAlgn="auto" latinLnBrk="0" hangingPunct="1">
              <a:lnSpc>
                <a:spcPts val="2760"/>
              </a:lnSpc>
              <a:spcBef>
                <a:spcPts val="0"/>
              </a:spcBef>
              <a:spcAft>
                <a:spcPts val="0"/>
              </a:spcAft>
              <a:buClrTx/>
              <a:buSzTx/>
              <a:buFontTx/>
              <a:buNone/>
              <a:defRPr/>
            </a:pPr>
            <a:r>
              <a:rPr kumimoji="0" lang="en-US" sz="2300" b="0" i="0" u="none" strike="noStrike" kern="1200" cap="none" spc="0" normalizeH="0" baseline="0" noProof="0">
                <a:ln>
                  <a:noFill/>
                </a:ln>
                <a:solidFill>
                  <a:srgbClr val="3E2A1E"/>
                </a:solidFill>
                <a:effectLst/>
                <a:uLnTx/>
                <a:uFillTx/>
                <a:latin typeface="Montserrat Bold" panose="00000600000000000000"/>
                <a:ea typeface="+mn-ea"/>
                <a:cs typeface="+mn-cs"/>
              </a:rPr>
              <a:t>Edit</a:t>
            </a:r>
            <a:endParaRPr kumimoji="0" lang="en-US" sz="2300" b="0" i="0" u="none" strike="noStrike" kern="1200" cap="none" spc="0" normalizeH="0" baseline="0" noProof="0">
              <a:ln>
                <a:noFill/>
              </a:ln>
              <a:solidFill>
                <a:srgbClr val="3E2A1E"/>
              </a:solidFill>
              <a:effectLst/>
              <a:uLnTx/>
              <a:uFillTx/>
              <a:latin typeface="Montserrat Bold" panose="00000600000000000000"/>
              <a:ea typeface="+mn-ea"/>
              <a:cs typeface="+mn-cs"/>
            </a:endParaRPr>
          </a:p>
        </p:txBody>
      </p:sp>
      <p:sp>
        <p:nvSpPr>
          <p:cNvPr id="28" name="TextBox 28"/>
          <p:cNvSpPr txBox="1"/>
          <p:nvPr/>
        </p:nvSpPr>
        <p:spPr>
          <a:xfrm>
            <a:off x="3499783" y="342900"/>
            <a:ext cx="1297098" cy="342900"/>
          </a:xfrm>
          <a:prstGeom prst="rect">
            <a:avLst/>
          </a:prstGeom>
        </p:spPr>
        <p:txBody>
          <a:bodyPr lIns="0" tIns="0" rIns="0" bIns="0" rtlCol="0" anchor="t">
            <a:spAutoFit/>
          </a:bodyPr>
          <a:lstStyle/>
          <a:p>
            <a:pPr marL="0" marR="0" lvl="0" indent="0" algn="ctr" defTabSz="914400" rtl="0" eaLnBrk="1" fontAlgn="auto" latinLnBrk="0" hangingPunct="1">
              <a:lnSpc>
                <a:spcPts val="2760"/>
              </a:lnSpc>
              <a:spcBef>
                <a:spcPts val="0"/>
              </a:spcBef>
              <a:spcAft>
                <a:spcPts val="0"/>
              </a:spcAft>
              <a:buClrTx/>
              <a:buSzTx/>
              <a:buFontTx/>
              <a:buNone/>
              <a:defRPr/>
            </a:pPr>
            <a:r>
              <a:rPr kumimoji="0" lang="en-US" sz="2300" b="0" i="0" u="none" strike="noStrike" kern="1200" cap="none" spc="0" normalizeH="0" baseline="0" noProof="0">
                <a:ln>
                  <a:noFill/>
                </a:ln>
                <a:solidFill>
                  <a:srgbClr val="3E2A1E"/>
                </a:solidFill>
                <a:effectLst/>
                <a:uLnTx/>
                <a:uFillTx/>
                <a:latin typeface="Montserrat Bold" panose="00000600000000000000"/>
                <a:ea typeface="+mn-ea"/>
                <a:cs typeface="+mn-cs"/>
              </a:rPr>
              <a:t>View</a:t>
            </a:r>
            <a:endParaRPr kumimoji="0" lang="en-US" sz="2300" b="0" i="0" u="none" strike="noStrike" kern="1200" cap="none" spc="0" normalizeH="0" baseline="0" noProof="0">
              <a:ln>
                <a:noFill/>
              </a:ln>
              <a:solidFill>
                <a:srgbClr val="3E2A1E"/>
              </a:solidFill>
              <a:effectLst/>
              <a:uLnTx/>
              <a:uFillTx/>
              <a:latin typeface="Montserrat Bold" panose="00000600000000000000"/>
              <a:ea typeface="+mn-ea"/>
              <a:cs typeface="+mn-cs"/>
            </a:endParaRPr>
          </a:p>
        </p:txBody>
      </p:sp>
      <p:sp>
        <p:nvSpPr>
          <p:cNvPr id="41" name="TextBox 20"/>
          <p:cNvSpPr txBox="1"/>
          <p:nvPr/>
        </p:nvSpPr>
        <p:spPr>
          <a:xfrm>
            <a:off x="1626" y="1800098"/>
            <a:ext cx="18288000" cy="303204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rPr>
              <a:t>BÀI 12: HỆ THỐNG PHÁP LUẬT VIỆT NAM VÀ VĂN BẢN PHÁP LUẬT VIỆT NAM</a:t>
            </a:r>
            <a:endParaRPr kumimoji="0" lang="en-US" sz="7000" b="1" i="0" u="none" strike="noStrike" kern="1200" cap="none" spc="0" normalizeH="0" baseline="0" noProof="0">
              <a:ln>
                <a:noFill/>
              </a:ln>
              <a:solidFill>
                <a:srgbClr val="3E2A1E"/>
              </a:solidFill>
              <a:effectLst/>
              <a:uLnTx/>
              <a:uFillTx/>
              <a:latin typeface="Arial" panose="020B0604020202020204" pitchFamily="34" charset="0"/>
              <a:ea typeface="+mn-ea"/>
              <a:cs typeface="Arial" panose="020B0604020202020204" pitchFamily="34" charset="0"/>
            </a:endParaRPr>
          </a:p>
        </p:txBody>
      </p:sp>
      <p:pic>
        <p:nvPicPr>
          <p:cNvPr id="53"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48336" y="4991100"/>
            <a:ext cx="7191326" cy="5483479"/>
          </a:xfrm>
          <a:prstGeom prst="rect">
            <a:avLst/>
          </a:prstGeom>
        </p:spPr>
      </p:pic>
      <p:pic>
        <p:nvPicPr>
          <p:cNvPr id="5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24821" y="7254953"/>
            <a:ext cx="3305155" cy="3032047"/>
          </a:xfrm>
          <a:prstGeom prst="rect">
            <a:avLst/>
          </a:prstGeom>
        </p:spPr>
      </p:pic>
      <p:pic>
        <p:nvPicPr>
          <p:cNvPr id="57"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04468" y="8212806"/>
            <a:ext cx="3278125" cy="207419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53200" y="-78465"/>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82400" y="1012784"/>
            <a:ext cx="6476736" cy="2525595"/>
          </a:xfrm>
          <a:prstGeom prst="rect">
            <a:avLst/>
          </a:prstGeom>
        </p:spPr>
      </p:pic>
      <p:sp>
        <p:nvSpPr>
          <p:cNvPr id="17" name="TextBox 17"/>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8" name="TextBox 18"/>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9" name="TextBox 19"/>
          <p:cNvSpPr txBox="1"/>
          <p:nvPr/>
        </p:nvSpPr>
        <p:spPr>
          <a:xfrm>
            <a:off x="13140176" y="1781552"/>
            <a:ext cx="2576483"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Loading</a:t>
            </a:r>
            <a:endParaRPr lang="en-US" sz="2300">
              <a:solidFill>
                <a:srgbClr val="3E2A1E"/>
              </a:solidFill>
              <a:latin typeface="Montserrat Bold" panose="00000600000000000000"/>
            </a:endParaRPr>
          </a:p>
        </p:txBody>
      </p:sp>
      <p:sp>
        <p:nvSpPr>
          <p:cNvPr id="20" name="TextBox 20"/>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2" name="TextBox 22"/>
          <p:cNvSpPr txBox="1"/>
          <p:nvPr/>
        </p:nvSpPr>
        <p:spPr>
          <a:xfrm>
            <a:off x="-4765" y="3635670"/>
            <a:ext cx="18331675" cy="2858731"/>
          </a:xfrm>
          <a:prstGeom prst="rect">
            <a:avLst/>
          </a:prstGeom>
        </p:spPr>
        <p:txBody>
          <a:bodyPr wrap="square" lIns="0" tIns="0" rIns="0" bIns="0" rtlCol="0" anchor="t">
            <a:spAutoFit/>
          </a:bodyPr>
          <a:lstStyle/>
          <a:p>
            <a:pPr algn="ctr">
              <a:lnSpc>
                <a:spcPct val="150000"/>
              </a:lnSpc>
            </a:pPr>
            <a:r>
              <a:rPr lang="en-US" sz="6600" b="1">
                <a:solidFill>
                  <a:srgbClr val="3E2A1E"/>
                </a:solidFill>
                <a:latin typeface="Arial" panose="020B0604020202020204" pitchFamily="34" charset="0"/>
                <a:cs typeface="Arial" panose="020B0604020202020204" pitchFamily="34" charset="0"/>
              </a:rPr>
              <a:t>2. VĂN BẢN </a:t>
            </a:r>
            <a:endParaRPr lang="en-US" sz="6600" b="1">
              <a:solidFill>
                <a:srgbClr val="3E2A1E"/>
              </a:solidFill>
              <a:latin typeface="Arial" panose="020B0604020202020204" pitchFamily="34" charset="0"/>
              <a:cs typeface="Arial" panose="020B0604020202020204" pitchFamily="34" charset="0"/>
            </a:endParaRPr>
          </a:p>
          <a:p>
            <a:pPr algn="ctr">
              <a:lnSpc>
                <a:spcPct val="150000"/>
              </a:lnSpc>
            </a:pPr>
            <a:r>
              <a:rPr lang="en-US" sz="6600" b="1">
                <a:solidFill>
                  <a:srgbClr val="3E2A1E"/>
                </a:solidFill>
                <a:latin typeface="Arial" panose="020B0604020202020204" pitchFamily="34" charset="0"/>
                <a:cs typeface="Arial" panose="020B0604020202020204" pitchFamily="34" charset="0"/>
              </a:rPr>
              <a:t>PHÁP LUẬT VIỆT NAM</a:t>
            </a:r>
            <a:endParaRPr lang="en-US" sz="6600" b="1">
              <a:solidFill>
                <a:srgbClr val="3E2A1E"/>
              </a:solidFill>
              <a:latin typeface="Arial" panose="020B0604020202020204" pitchFamily="34" charset="0"/>
              <a:cs typeface="Arial" panose="020B0604020202020204" pitchFamily="34" charset="0"/>
            </a:endParaRPr>
          </a:p>
        </p:txBody>
      </p:sp>
      <p:pic>
        <p:nvPicPr>
          <p:cNvPr id="2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2" y="5120303"/>
            <a:ext cx="5782488" cy="5161121"/>
          </a:xfrm>
          <a:prstGeom prst="rect">
            <a:avLst/>
          </a:prstGeom>
        </p:spPr>
      </p:pic>
      <p:pic>
        <p:nvPicPr>
          <p:cNvPr id="23"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62499" y="6814699"/>
            <a:ext cx="3472301" cy="3472301"/>
          </a:xfrm>
          <a:prstGeom prst="rect">
            <a:avLst/>
          </a:prstGeom>
        </p:spPr>
      </p:pic>
      <p:pic>
        <p:nvPicPr>
          <p:cNvPr id="25"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01600" y="8325917"/>
            <a:ext cx="2514600" cy="193067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7774" y="2362200"/>
            <a:ext cx="14499757" cy="4876800"/>
          </a:xfrm>
          <a:prstGeom prst="rect">
            <a:avLst/>
          </a:prstGeom>
        </p:spPr>
      </p:pic>
      <p:sp>
        <p:nvSpPr>
          <p:cNvPr id="14" name="TextBox 14"/>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15" name="TextBox 15"/>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16" name="TextBox 16"/>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17" name="TextBox 17"/>
          <p:cNvSpPr txBox="1"/>
          <p:nvPr/>
        </p:nvSpPr>
        <p:spPr>
          <a:xfrm>
            <a:off x="2263487" y="4016140"/>
            <a:ext cx="14195713" cy="1127360"/>
          </a:xfrm>
          <a:prstGeom prst="rect">
            <a:avLst/>
          </a:prstGeom>
        </p:spPr>
        <p:txBody>
          <a:bodyPr wrap="square" lIns="0" tIns="0" rIns="0" bIns="0" rtlCol="0" anchor="t">
            <a:spAutoFit/>
          </a:bodyPr>
          <a:lstStyle/>
          <a:p>
            <a:pPr algn="ctr">
              <a:lnSpc>
                <a:spcPts val="9900"/>
              </a:lnSpc>
            </a:pPr>
            <a:r>
              <a:rPr lang="en-US" sz="6000" b="1">
                <a:solidFill>
                  <a:srgbClr val="3E2A1E"/>
                </a:solidFill>
                <a:latin typeface="Arial" panose="020B0604020202020204" pitchFamily="34" charset="0"/>
                <a:cs typeface="Arial" panose="020B0604020202020204" pitchFamily="34" charset="0"/>
              </a:rPr>
              <a:t>a) VĂN BẢN QUY PHẠM PHÁP LUẬT</a:t>
            </a:r>
            <a:endParaRPr lang="en-US" sz="6000" b="1">
              <a:solidFill>
                <a:srgbClr val="3E2A1E"/>
              </a:solidFill>
              <a:latin typeface="Arial" panose="020B0604020202020204" pitchFamily="34" charset="0"/>
              <a:cs typeface="Arial" panose="020B0604020202020204" pitchFamily="34" charset="0"/>
            </a:endParaRPr>
          </a:p>
        </p:txBody>
      </p:sp>
      <p:pic>
        <p:nvPicPr>
          <p:cNvPr id="2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 y="3888978"/>
            <a:ext cx="2683597" cy="6373917"/>
          </a:xfrm>
          <a:prstGeom prst="rect">
            <a:avLst/>
          </a:prstGeom>
        </p:spPr>
      </p:pic>
      <p:pic>
        <p:nvPicPr>
          <p:cNvPr id="2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93248" y="3848067"/>
            <a:ext cx="2683599" cy="64277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16646" y="-40267"/>
            <a:ext cx="18288000" cy="10287000"/>
          </a:xfrm>
          <a:prstGeom prst="rect">
            <a:avLst/>
          </a:prstGeom>
        </p:spPr>
      </p:pic>
      <p:grpSp>
        <p:nvGrpSpPr>
          <p:cNvPr id="8" name="Group 8"/>
          <p:cNvGrpSpPr/>
          <p:nvPr/>
        </p:nvGrpSpPr>
        <p:grpSpPr>
          <a:xfrm>
            <a:off x="-11153" y="1000125"/>
            <a:ext cx="18288000" cy="1213468"/>
            <a:chOff x="0" y="0"/>
            <a:chExt cx="120512758" cy="15629858"/>
          </a:xfrm>
        </p:grpSpPr>
        <p:sp>
          <p:nvSpPr>
            <p:cNvPr id="9" name="Freeform 9"/>
            <p:cNvSpPr/>
            <p:nvPr/>
          </p:nvSpPr>
          <p:spPr>
            <a:xfrm>
              <a:off x="72390" y="72390"/>
              <a:ext cx="120367973" cy="15485077"/>
            </a:xfrm>
            <a:custGeom>
              <a:avLst/>
              <a:gdLst/>
              <a:ahLst/>
              <a:cxnLst/>
              <a:rect l="l" t="t" r="r" b="b"/>
              <a:pathLst>
                <a:path w="120367973" h="15485077">
                  <a:moveTo>
                    <a:pt x="0" y="0"/>
                  </a:moveTo>
                  <a:lnTo>
                    <a:pt x="120367973" y="0"/>
                  </a:lnTo>
                  <a:lnTo>
                    <a:pt x="120367973" y="15485077"/>
                  </a:lnTo>
                  <a:lnTo>
                    <a:pt x="0" y="15485077"/>
                  </a:lnTo>
                  <a:lnTo>
                    <a:pt x="0" y="0"/>
                  </a:lnTo>
                  <a:close/>
                </a:path>
              </a:pathLst>
            </a:custGeom>
            <a:solidFill>
              <a:srgbClr val="FDF3E9"/>
            </a:solidFill>
          </p:spPr>
          <p:txBody>
            <a:bodyPr/>
            <a:lstStyle/>
            <a:p>
              <a:endParaRPr lang="vi-VN"/>
            </a:p>
          </p:txBody>
        </p:sp>
        <p:sp>
          <p:nvSpPr>
            <p:cNvPr id="10" name="Freeform 10"/>
            <p:cNvSpPr/>
            <p:nvPr/>
          </p:nvSpPr>
          <p:spPr>
            <a:xfrm>
              <a:off x="0" y="0"/>
              <a:ext cx="120512756" cy="15629858"/>
            </a:xfrm>
            <a:custGeom>
              <a:avLst/>
              <a:gdLst/>
              <a:ahLst/>
              <a:cxnLst/>
              <a:rect l="l" t="t" r="r" b="b"/>
              <a:pathLst>
                <a:path w="120512756" h="15629858">
                  <a:moveTo>
                    <a:pt x="120367983" y="15485078"/>
                  </a:moveTo>
                  <a:lnTo>
                    <a:pt x="120512756" y="15485078"/>
                  </a:lnTo>
                  <a:lnTo>
                    <a:pt x="120512756" y="15629858"/>
                  </a:lnTo>
                  <a:lnTo>
                    <a:pt x="120367983" y="15629858"/>
                  </a:lnTo>
                  <a:lnTo>
                    <a:pt x="120367983" y="15485078"/>
                  </a:lnTo>
                  <a:close/>
                  <a:moveTo>
                    <a:pt x="0" y="144780"/>
                  </a:moveTo>
                  <a:lnTo>
                    <a:pt x="144780" y="144780"/>
                  </a:lnTo>
                  <a:lnTo>
                    <a:pt x="144780" y="15485078"/>
                  </a:lnTo>
                  <a:lnTo>
                    <a:pt x="0" y="15485078"/>
                  </a:lnTo>
                  <a:lnTo>
                    <a:pt x="0" y="144780"/>
                  </a:lnTo>
                  <a:close/>
                  <a:moveTo>
                    <a:pt x="0" y="15485078"/>
                  </a:moveTo>
                  <a:lnTo>
                    <a:pt x="144780" y="15485078"/>
                  </a:lnTo>
                  <a:lnTo>
                    <a:pt x="144780" y="15629858"/>
                  </a:lnTo>
                  <a:lnTo>
                    <a:pt x="0" y="15629858"/>
                  </a:lnTo>
                  <a:lnTo>
                    <a:pt x="0" y="15485078"/>
                  </a:lnTo>
                  <a:close/>
                  <a:moveTo>
                    <a:pt x="120367983" y="144780"/>
                  </a:moveTo>
                  <a:lnTo>
                    <a:pt x="120512756" y="144780"/>
                  </a:lnTo>
                  <a:lnTo>
                    <a:pt x="120512756" y="15485078"/>
                  </a:lnTo>
                  <a:lnTo>
                    <a:pt x="120367983" y="15485078"/>
                  </a:lnTo>
                  <a:lnTo>
                    <a:pt x="120367983" y="144780"/>
                  </a:lnTo>
                  <a:close/>
                  <a:moveTo>
                    <a:pt x="144780" y="15485078"/>
                  </a:moveTo>
                  <a:lnTo>
                    <a:pt x="120367983" y="15485078"/>
                  </a:lnTo>
                  <a:lnTo>
                    <a:pt x="120367983" y="15629858"/>
                  </a:lnTo>
                  <a:lnTo>
                    <a:pt x="144780" y="15629858"/>
                  </a:lnTo>
                  <a:lnTo>
                    <a:pt x="144780" y="15485078"/>
                  </a:lnTo>
                  <a:close/>
                  <a:moveTo>
                    <a:pt x="120367983" y="0"/>
                  </a:moveTo>
                  <a:lnTo>
                    <a:pt x="120512756" y="0"/>
                  </a:lnTo>
                  <a:lnTo>
                    <a:pt x="120512756" y="144780"/>
                  </a:lnTo>
                  <a:lnTo>
                    <a:pt x="120367983" y="144780"/>
                  </a:lnTo>
                  <a:lnTo>
                    <a:pt x="120367983" y="0"/>
                  </a:lnTo>
                  <a:close/>
                  <a:moveTo>
                    <a:pt x="0" y="0"/>
                  </a:moveTo>
                  <a:lnTo>
                    <a:pt x="144780" y="0"/>
                  </a:lnTo>
                  <a:lnTo>
                    <a:pt x="144780" y="144780"/>
                  </a:lnTo>
                  <a:lnTo>
                    <a:pt x="0" y="144780"/>
                  </a:lnTo>
                  <a:lnTo>
                    <a:pt x="0" y="0"/>
                  </a:lnTo>
                  <a:close/>
                  <a:moveTo>
                    <a:pt x="144780" y="0"/>
                  </a:moveTo>
                  <a:lnTo>
                    <a:pt x="120367983" y="0"/>
                  </a:lnTo>
                  <a:lnTo>
                    <a:pt x="120367983" y="144780"/>
                  </a:lnTo>
                  <a:lnTo>
                    <a:pt x="144780" y="144780"/>
                  </a:lnTo>
                  <a:lnTo>
                    <a:pt x="144780" y="0"/>
                  </a:lnTo>
                  <a:close/>
                </a:path>
              </a:pathLst>
            </a:custGeom>
            <a:solidFill>
              <a:srgbClr val="3E2A1E"/>
            </a:solidFill>
          </p:spPr>
          <p:txBody>
            <a:bodyPr/>
            <a:lstStyle/>
            <a:p>
              <a:endParaRPr lang="vi-VN"/>
            </a:p>
          </p:txBody>
        </p:sp>
      </p:grpSp>
      <p:grpSp>
        <p:nvGrpSpPr>
          <p:cNvPr id="11" name="Group 11"/>
          <p:cNvGrpSpPr/>
          <p:nvPr/>
        </p:nvGrpSpPr>
        <p:grpSpPr>
          <a:xfrm>
            <a:off x="0" y="0"/>
            <a:ext cx="18288000" cy="1028700"/>
            <a:chOff x="0" y="0"/>
            <a:chExt cx="118717047" cy="6677834"/>
          </a:xfrm>
        </p:grpSpPr>
        <p:sp>
          <p:nvSpPr>
            <p:cNvPr id="12" name="Freeform 12"/>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13" name="Freeform 13"/>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15" name="TextBox 15"/>
          <p:cNvSpPr txBox="1"/>
          <p:nvPr/>
        </p:nvSpPr>
        <p:spPr>
          <a:xfrm>
            <a:off x="-22306" y="1080167"/>
            <a:ext cx="18542320" cy="909544"/>
          </a:xfrm>
          <a:prstGeom prst="rect">
            <a:avLst/>
          </a:prstGeom>
        </p:spPr>
        <p:txBody>
          <a:bodyPr wrap="square" lIns="0" tIns="0" rIns="0" bIns="0" rtlCol="0" anchor="t">
            <a:spAutoFit/>
          </a:bodyPr>
          <a:lstStyle/>
          <a:p>
            <a:pPr algn="ctr">
              <a:lnSpc>
                <a:spcPts val="8000"/>
              </a:lnSpc>
            </a:pPr>
            <a:r>
              <a:rPr lang="en-US" sz="4800" b="1">
                <a:solidFill>
                  <a:srgbClr val="3E2A1E"/>
                </a:solidFill>
                <a:latin typeface="Arial" panose="020B0604020202020204" pitchFamily="34" charset="0"/>
                <a:cs typeface="Arial" panose="020B0604020202020204" pitchFamily="34" charset="0"/>
              </a:rPr>
              <a:t>Thảo luận nhóm: 4 – 6 HS/ nhóm</a:t>
            </a:r>
            <a:endParaRPr lang="en-US" sz="4800" b="1">
              <a:solidFill>
                <a:srgbClr val="3E2A1E"/>
              </a:solidFill>
              <a:latin typeface="Arial" panose="020B0604020202020204" pitchFamily="34" charset="0"/>
              <a:cs typeface="Arial" panose="020B0604020202020204" pitchFamily="34" charset="0"/>
            </a:endParaRPr>
          </a:p>
        </p:txBody>
      </p:sp>
      <p:grpSp>
        <p:nvGrpSpPr>
          <p:cNvPr id="24" name="Group 24"/>
          <p:cNvGrpSpPr>
            <a:grpSpLocks noChangeAspect="1"/>
          </p:cNvGrpSpPr>
          <p:nvPr/>
        </p:nvGrpSpPr>
        <p:grpSpPr>
          <a:xfrm>
            <a:off x="6049933" y="5209550"/>
            <a:ext cx="11117372" cy="2095084"/>
            <a:chOff x="0" y="0"/>
            <a:chExt cx="4188460" cy="3444240"/>
          </a:xfrm>
        </p:grpSpPr>
        <p:sp>
          <p:nvSpPr>
            <p:cNvPr id="25" name="Freeform 25"/>
            <p:cNvSpPr/>
            <p:nvPr/>
          </p:nvSpPr>
          <p:spPr>
            <a:xfrm>
              <a:off x="38100" y="38100"/>
              <a:ext cx="4105910" cy="3368040"/>
            </a:xfrm>
            <a:custGeom>
              <a:avLst/>
              <a:gdLst/>
              <a:ahLst/>
              <a:cxnLst/>
              <a:rect l="l" t="t" r="r" b="b"/>
              <a:pathLst>
                <a:path w="4105910" h="3368040">
                  <a:moveTo>
                    <a:pt x="0" y="0"/>
                  </a:moveTo>
                  <a:lnTo>
                    <a:pt x="4105910" y="0"/>
                  </a:lnTo>
                  <a:lnTo>
                    <a:pt x="4105910" y="3368040"/>
                  </a:lnTo>
                  <a:lnTo>
                    <a:pt x="0" y="3368040"/>
                  </a:lnTo>
                  <a:close/>
                </a:path>
              </a:pathLst>
            </a:custGeom>
            <a:solidFill>
              <a:srgbClr val="FDF3E9"/>
            </a:solidFill>
            <a:ln w="12700">
              <a:solidFill>
                <a:srgbClr val="000000"/>
              </a:solidFill>
            </a:ln>
          </p:spPr>
          <p:txBody>
            <a:bodyPr/>
            <a:lstStyle/>
            <a:p>
              <a:endParaRPr lang="vi-VN"/>
            </a:p>
          </p:txBody>
        </p:sp>
        <p:sp>
          <p:nvSpPr>
            <p:cNvPr id="26" name="Freeform 26"/>
            <p:cNvSpPr/>
            <p:nvPr/>
          </p:nvSpPr>
          <p:spPr>
            <a:xfrm>
              <a:off x="6350" y="6350"/>
              <a:ext cx="4175760" cy="3431540"/>
            </a:xfrm>
            <a:custGeom>
              <a:avLst/>
              <a:gdLst/>
              <a:ahLst/>
              <a:cxnLst/>
              <a:rect l="l" t="t" r="r" b="b"/>
              <a:pathLst>
                <a:path w="4175760" h="3431540">
                  <a:moveTo>
                    <a:pt x="0" y="0"/>
                  </a:moveTo>
                  <a:lnTo>
                    <a:pt x="63500" y="0"/>
                  </a:lnTo>
                  <a:lnTo>
                    <a:pt x="63500" y="63500"/>
                  </a:lnTo>
                  <a:lnTo>
                    <a:pt x="0" y="63500"/>
                  </a:lnTo>
                  <a:lnTo>
                    <a:pt x="0" y="0"/>
                  </a:lnTo>
                  <a:close/>
                  <a:moveTo>
                    <a:pt x="4112260" y="0"/>
                  </a:moveTo>
                  <a:lnTo>
                    <a:pt x="4112260" y="63500"/>
                  </a:lnTo>
                  <a:lnTo>
                    <a:pt x="4175760" y="63500"/>
                  </a:lnTo>
                  <a:lnTo>
                    <a:pt x="4175760" y="0"/>
                  </a:lnTo>
                  <a:lnTo>
                    <a:pt x="4112260" y="0"/>
                  </a:lnTo>
                  <a:close/>
                  <a:moveTo>
                    <a:pt x="2056130" y="63500"/>
                  </a:moveTo>
                  <a:lnTo>
                    <a:pt x="2119630" y="63500"/>
                  </a:lnTo>
                  <a:lnTo>
                    <a:pt x="2119630" y="0"/>
                  </a:lnTo>
                  <a:lnTo>
                    <a:pt x="2056130" y="0"/>
                  </a:lnTo>
                  <a:lnTo>
                    <a:pt x="2056130" y="63500"/>
                  </a:lnTo>
                  <a:close/>
                  <a:moveTo>
                    <a:pt x="0" y="3431540"/>
                  </a:moveTo>
                  <a:lnTo>
                    <a:pt x="63500" y="3431540"/>
                  </a:lnTo>
                  <a:lnTo>
                    <a:pt x="63500" y="3368040"/>
                  </a:lnTo>
                  <a:lnTo>
                    <a:pt x="0" y="3368040"/>
                  </a:lnTo>
                  <a:lnTo>
                    <a:pt x="0" y="3431540"/>
                  </a:lnTo>
                  <a:close/>
                  <a:moveTo>
                    <a:pt x="4112260" y="3431540"/>
                  </a:moveTo>
                  <a:lnTo>
                    <a:pt x="4175760" y="3431540"/>
                  </a:lnTo>
                  <a:lnTo>
                    <a:pt x="4175760" y="3368040"/>
                  </a:lnTo>
                  <a:lnTo>
                    <a:pt x="4112260" y="3368040"/>
                  </a:lnTo>
                  <a:lnTo>
                    <a:pt x="4112260" y="3431540"/>
                  </a:lnTo>
                  <a:close/>
                  <a:moveTo>
                    <a:pt x="2056130" y="3431540"/>
                  </a:moveTo>
                  <a:lnTo>
                    <a:pt x="2119630" y="3431540"/>
                  </a:lnTo>
                  <a:lnTo>
                    <a:pt x="2119630" y="3368040"/>
                  </a:lnTo>
                  <a:lnTo>
                    <a:pt x="2056130" y="3368040"/>
                  </a:lnTo>
                  <a:lnTo>
                    <a:pt x="2056130" y="3431540"/>
                  </a:lnTo>
                  <a:close/>
                  <a:moveTo>
                    <a:pt x="4112260" y="1684020"/>
                  </a:moveTo>
                  <a:lnTo>
                    <a:pt x="4112260" y="1747520"/>
                  </a:lnTo>
                  <a:lnTo>
                    <a:pt x="4175760" y="1747520"/>
                  </a:lnTo>
                  <a:lnTo>
                    <a:pt x="4175760" y="1684020"/>
                  </a:lnTo>
                  <a:lnTo>
                    <a:pt x="4141470" y="1684020"/>
                  </a:lnTo>
                  <a:lnTo>
                    <a:pt x="4112260" y="1684020"/>
                  </a:lnTo>
                  <a:close/>
                  <a:moveTo>
                    <a:pt x="0" y="1747520"/>
                  </a:moveTo>
                  <a:lnTo>
                    <a:pt x="63500" y="1747520"/>
                  </a:lnTo>
                  <a:lnTo>
                    <a:pt x="63500" y="1684020"/>
                  </a:lnTo>
                  <a:lnTo>
                    <a:pt x="0" y="1684020"/>
                  </a:lnTo>
                  <a:lnTo>
                    <a:pt x="0" y="1747520"/>
                  </a:lnTo>
                  <a:close/>
                </a:path>
              </a:pathLst>
            </a:custGeom>
            <a:solidFill>
              <a:srgbClr val="3E2A1E"/>
            </a:solidFill>
          </p:spPr>
          <p:txBody>
            <a:bodyPr/>
            <a:lstStyle/>
            <a:p>
              <a:endParaRPr lang="vi-VN"/>
            </a:p>
          </p:txBody>
        </p:sp>
        <p:sp>
          <p:nvSpPr>
            <p:cNvPr id="27" name="Freeform 27"/>
            <p:cNvSpPr/>
            <p:nvPr/>
          </p:nvSpPr>
          <p:spPr>
            <a:xfrm>
              <a:off x="0" y="0"/>
              <a:ext cx="4188460" cy="3444240"/>
            </a:xfrm>
            <a:custGeom>
              <a:avLst/>
              <a:gdLst/>
              <a:ahLst/>
              <a:cxnLst/>
              <a:rect l="l" t="t" r="r" b="b"/>
              <a:pathLst>
                <a:path w="4188460" h="3444240">
                  <a:moveTo>
                    <a:pt x="4188460" y="76200"/>
                  </a:moveTo>
                  <a:lnTo>
                    <a:pt x="4188460" y="0"/>
                  </a:lnTo>
                  <a:lnTo>
                    <a:pt x="4112260" y="0"/>
                  </a:lnTo>
                  <a:lnTo>
                    <a:pt x="4112260" y="31750"/>
                  </a:lnTo>
                  <a:lnTo>
                    <a:pt x="2132330" y="31750"/>
                  </a:lnTo>
                  <a:lnTo>
                    <a:pt x="2132330" y="0"/>
                  </a:lnTo>
                  <a:lnTo>
                    <a:pt x="2056130" y="0"/>
                  </a:lnTo>
                  <a:lnTo>
                    <a:pt x="2056130" y="31750"/>
                  </a:lnTo>
                  <a:lnTo>
                    <a:pt x="76200" y="31750"/>
                  </a:lnTo>
                  <a:lnTo>
                    <a:pt x="76200" y="0"/>
                  </a:lnTo>
                  <a:lnTo>
                    <a:pt x="0" y="0"/>
                  </a:lnTo>
                  <a:lnTo>
                    <a:pt x="0" y="76200"/>
                  </a:lnTo>
                  <a:lnTo>
                    <a:pt x="31750" y="76200"/>
                  </a:lnTo>
                  <a:lnTo>
                    <a:pt x="31750" y="1684020"/>
                  </a:lnTo>
                  <a:lnTo>
                    <a:pt x="0" y="1684020"/>
                  </a:lnTo>
                  <a:lnTo>
                    <a:pt x="0" y="1760220"/>
                  </a:lnTo>
                  <a:lnTo>
                    <a:pt x="31750" y="1760220"/>
                  </a:lnTo>
                  <a:lnTo>
                    <a:pt x="31750" y="3368040"/>
                  </a:lnTo>
                  <a:lnTo>
                    <a:pt x="0" y="3368040"/>
                  </a:lnTo>
                  <a:lnTo>
                    <a:pt x="0" y="3444240"/>
                  </a:lnTo>
                  <a:lnTo>
                    <a:pt x="76200" y="3444240"/>
                  </a:lnTo>
                  <a:lnTo>
                    <a:pt x="76200" y="3412490"/>
                  </a:lnTo>
                  <a:lnTo>
                    <a:pt x="2056130" y="3412490"/>
                  </a:lnTo>
                  <a:lnTo>
                    <a:pt x="2056130" y="3444240"/>
                  </a:lnTo>
                  <a:lnTo>
                    <a:pt x="2132330" y="3444240"/>
                  </a:lnTo>
                  <a:lnTo>
                    <a:pt x="2132330" y="3412490"/>
                  </a:lnTo>
                  <a:lnTo>
                    <a:pt x="4112260" y="3412490"/>
                  </a:lnTo>
                  <a:lnTo>
                    <a:pt x="4112260" y="3444240"/>
                  </a:lnTo>
                  <a:lnTo>
                    <a:pt x="4188460" y="3444240"/>
                  </a:lnTo>
                  <a:lnTo>
                    <a:pt x="4188460" y="3368040"/>
                  </a:lnTo>
                  <a:lnTo>
                    <a:pt x="4156710" y="3368040"/>
                  </a:lnTo>
                  <a:lnTo>
                    <a:pt x="4156710" y="1760220"/>
                  </a:lnTo>
                  <a:lnTo>
                    <a:pt x="4188460" y="1760220"/>
                  </a:lnTo>
                  <a:lnTo>
                    <a:pt x="4188460" y="1684020"/>
                  </a:lnTo>
                  <a:lnTo>
                    <a:pt x="4156710" y="1684020"/>
                  </a:lnTo>
                  <a:lnTo>
                    <a:pt x="4156710" y="76200"/>
                  </a:lnTo>
                  <a:lnTo>
                    <a:pt x="4188460" y="76200"/>
                  </a:lnTo>
                  <a:close/>
                  <a:moveTo>
                    <a:pt x="4124960" y="12700"/>
                  </a:moveTo>
                  <a:lnTo>
                    <a:pt x="4175760" y="12700"/>
                  </a:lnTo>
                  <a:lnTo>
                    <a:pt x="4175760" y="63500"/>
                  </a:lnTo>
                  <a:lnTo>
                    <a:pt x="4124960" y="63500"/>
                  </a:lnTo>
                  <a:lnTo>
                    <a:pt x="4124960" y="12700"/>
                  </a:lnTo>
                  <a:close/>
                  <a:moveTo>
                    <a:pt x="2068830" y="12700"/>
                  </a:moveTo>
                  <a:lnTo>
                    <a:pt x="2119630" y="12700"/>
                  </a:lnTo>
                  <a:lnTo>
                    <a:pt x="2119630" y="63500"/>
                  </a:lnTo>
                  <a:lnTo>
                    <a:pt x="2068830" y="63500"/>
                  </a:lnTo>
                  <a:lnTo>
                    <a:pt x="2068830" y="12700"/>
                  </a:lnTo>
                  <a:close/>
                  <a:moveTo>
                    <a:pt x="12700" y="63500"/>
                  </a:moveTo>
                  <a:lnTo>
                    <a:pt x="12700" y="12700"/>
                  </a:lnTo>
                  <a:lnTo>
                    <a:pt x="63500" y="12700"/>
                  </a:lnTo>
                  <a:lnTo>
                    <a:pt x="63500" y="63500"/>
                  </a:lnTo>
                  <a:lnTo>
                    <a:pt x="12700" y="63500"/>
                  </a:lnTo>
                  <a:close/>
                  <a:moveTo>
                    <a:pt x="12700" y="1747520"/>
                  </a:moveTo>
                  <a:lnTo>
                    <a:pt x="12700" y="1696720"/>
                  </a:lnTo>
                  <a:lnTo>
                    <a:pt x="63500" y="1696720"/>
                  </a:lnTo>
                  <a:lnTo>
                    <a:pt x="63500" y="1747520"/>
                  </a:lnTo>
                  <a:lnTo>
                    <a:pt x="12700" y="1747520"/>
                  </a:lnTo>
                  <a:close/>
                  <a:moveTo>
                    <a:pt x="63500" y="3431540"/>
                  </a:moveTo>
                  <a:lnTo>
                    <a:pt x="12700" y="3431540"/>
                  </a:lnTo>
                  <a:lnTo>
                    <a:pt x="12700" y="3380740"/>
                  </a:lnTo>
                  <a:lnTo>
                    <a:pt x="63500" y="3380740"/>
                  </a:lnTo>
                  <a:lnTo>
                    <a:pt x="63500" y="3431540"/>
                  </a:lnTo>
                  <a:close/>
                  <a:moveTo>
                    <a:pt x="2119630" y="3431540"/>
                  </a:moveTo>
                  <a:lnTo>
                    <a:pt x="2068830" y="3431540"/>
                  </a:lnTo>
                  <a:lnTo>
                    <a:pt x="2068830" y="3380740"/>
                  </a:lnTo>
                  <a:lnTo>
                    <a:pt x="2119630" y="3380740"/>
                  </a:lnTo>
                  <a:lnTo>
                    <a:pt x="2119630" y="3431540"/>
                  </a:lnTo>
                  <a:close/>
                  <a:moveTo>
                    <a:pt x="4175760" y="3380740"/>
                  </a:moveTo>
                  <a:lnTo>
                    <a:pt x="4175760" y="3431540"/>
                  </a:lnTo>
                  <a:lnTo>
                    <a:pt x="4124960" y="3431540"/>
                  </a:lnTo>
                  <a:lnTo>
                    <a:pt x="4124960" y="3380740"/>
                  </a:lnTo>
                  <a:lnTo>
                    <a:pt x="4175760" y="3380740"/>
                  </a:lnTo>
                  <a:close/>
                  <a:moveTo>
                    <a:pt x="4175760" y="1747520"/>
                  </a:moveTo>
                  <a:lnTo>
                    <a:pt x="4124960" y="1747520"/>
                  </a:lnTo>
                  <a:lnTo>
                    <a:pt x="4124960" y="1696720"/>
                  </a:lnTo>
                  <a:lnTo>
                    <a:pt x="4175760" y="1696720"/>
                  </a:lnTo>
                  <a:lnTo>
                    <a:pt x="4175760" y="1747520"/>
                  </a:lnTo>
                  <a:close/>
                  <a:moveTo>
                    <a:pt x="4144010" y="1684020"/>
                  </a:moveTo>
                  <a:lnTo>
                    <a:pt x="4112260" y="1684020"/>
                  </a:lnTo>
                  <a:lnTo>
                    <a:pt x="4112260" y="1760220"/>
                  </a:lnTo>
                  <a:lnTo>
                    <a:pt x="4144010" y="1760220"/>
                  </a:lnTo>
                  <a:lnTo>
                    <a:pt x="4144010" y="3368040"/>
                  </a:lnTo>
                  <a:lnTo>
                    <a:pt x="4112260" y="3368040"/>
                  </a:lnTo>
                  <a:lnTo>
                    <a:pt x="4112260" y="3399790"/>
                  </a:lnTo>
                  <a:lnTo>
                    <a:pt x="2132330" y="3399790"/>
                  </a:lnTo>
                  <a:lnTo>
                    <a:pt x="2132330" y="3368040"/>
                  </a:lnTo>
                  <a:lnTo>
                    <a:pt x="2056130" y="3368040"/>
                  </a:lnTo>
                  <a:lnTo>
                    <a:pt x="2056130" y="3399790"/>
                  </a:lnTo>
                  <a:lnTo>
                    <a:pt x="76200" y="3399790"/>
                  </a:lnTo>
                  <a:lnTo>
                    <a:pt x="76200" y="3368040"/>
                  </a:lnTo>
                  <a:lnTo>
                    <a:pt x="44450" y="3368040"/>
                  </a:lnTo>
                  <a:lnTo>
                    <a:pt x="44450" y="1760220"/>
                  </a:lnTo>
                  <a:lnTo>
                    <a:pt x="76200" y="1760220"/>
                  </a:lnTo>
                  <a:lnTo>
                    <a:pt x="76200" y="1684020"/>
                  </a:lnTo>
                  <a:lnTo>
                    <a:pt x="44450" y="1684020"/>
                  </a:lnTo>
                  <a:lnTo>
                    <a:pt x="44450" y="76200"/>
                  </a:lnTo>
                  <a:lnTo>
                    <a:pt x="76200" y="76200"/>
                  </a:lnTo>
                  <a:lnTo>
                    <a:pt x="76200" y="44450"/>
                  </a:lnTo>
                  <a:lnTo>
                    <a:pt x="2056130" y="44450"/>
                  </a:lnTo>
                  <a:lnTo>
                    <a:pt x="2056130" y="76200"/>
                  </a:lnTo>
                  <a:lnTo>
                    <a:pt x="2132330" y="76200"/>
                  </a:lnTo>
                  <a:lnTo>
                    <a:pt x="2132330" y="44450"/>
                  </a:lnTo>
                  <a:lnTo>
                    <a:pt x="4112260" y="44450"/>
                  </a:lnTo>
                  <a:lnTo>
                    <a:pt x="4112260" y="76200"/>
                  </a:lnTo>
                  <a:lnTo>
                    <a:pt x="4144010" y="76200"/>
                  </a:lnTo>
                  <a:lnTo>
                    <a:pt x="4144010" y="1684020"/>
                  </a:lnTo>
                  <a:close/>
                </a:path>
              </a:pathLst>
            </a:custGeom>
            <a:solidFill>
              <a:srgbClr val="3E2A1E"/>
            </a:solidFill>
          </p:spPr>
          <p:txBody>
            <a:bodyPr/>
            <a:lstStyle/>
            <a:p>
              <a:endParaRPr lang="vi-VN"/>
            </a:p>
          </p:txBody>
        </p:sp>
      </p:grpSp>
      <p:sp>
        <p:nvSpPr>
          <p:cNvPr id="32" name="TextBox 32"/>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33" name="TextBox 33"/>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34" name="TextBox 34"/>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pic>
        <p:nvPicPr>
          <p:cNvPr id="3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91200" y="4112190"/>
            <a:ext cx="4910576" cy="991043"/>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94915" y="4081406"/>
            <a:ext cx="1033097" cy="1021827"/>
          </a:xfrm>
          <a:prstGeom prst="rect">
            <a:avLst/>
          </a:prstGeom>
        </p:spPr>
      </p:pic>
      <p:pic>
        <p:nvPicPr>
          <p:cNvPr id="39" name="Picture 3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1004" y="6857845"/>
            <a:ext cx="4910576" cy="991043"/>
          </a:xfrm>
          <a:prstGeom prst="rect">
            <a:avLst/>
          </a:prstGeom>
        </p:spPr>
      </p:pic>
      <p:pic>
        <p:nvPicPr>
          <p:cNvPr id="40" name="Picture 4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8854" y="6872020"/>
            <a:ext cx="1033097" cy="1021827"/>
          </a:xfrm>
          <a:prstGeom prst="rect">
            <a:avLst/>
          </a:prstGeom>
        </p:spPr>
      </p:pic>
      <p:sp>
        <p:nvSpPr>
          <p:cNvPr id="41" name="TextBox 15"/>
          <p:cNvSpPr txBox="1"/>
          <p:nvPr/>
        </p:nvSpPr>
        <p:spPr>
          <a:xfrm>
            <a:off x="0" y="2245197"/>
            <a:ext cx="18265861" cy="1645963"/>
          </a:xfrm>
          <a:prstGeom prst="rect">
            <a:avLst/>
          </a:prstGeom>
        </p:spPr>
        <p:txBody>
          <a:bodyPr wrap="square" lIns="0" tIns="0" rIns="0" bIns="0" rtlCol="0" anchor="t">
            <a:spAutoFit/>
          </a:bodyPr>
          <a:lstStyle/>
          <a:p>
            <a:pPr algn="ctr">
              <a:lnSpc>
                <a:spcPct val="150000"/>
              </a:lnSpc>
            </a:pPr>
            <a:r>
              <a:rPr lang="en-US" sz="3800">
                <a:solidFill>
                  <a:srgbClr val="3E2A1E"/>
                </a:solidFill>
                <a:latin typeface="Arial" panose="020B0604020202020204" pitchFamily="34" charset="0"/>
                <a:cs typeface="Arial" panose="020B0604020202020204" pitchFamily="34" charset="0"/>
              </a:rPr>
              <a:t>Dựa vào Sơ đồ Hệ thống Pháp luật Việt Nam, </a:t>
            </a:r>
            <a:endParaRPr lang="en-US" sz="3800">
              <a:solidFill>
                <a:srgbClr val="3E2A1E"/>
              </a:solidFill>
              <a:latin typeface="Arial" panose="020B0604020202020204" pitchFamily="34" charset="0"/>
              <a:cs typeface="Arial" panose="020B0604020202020204" pitchFamily="34" charset="0"/>
            </a:endParaRPr>
          </a:p>
          <a:p>
            <a:pPr algn="ctr">
              <a:lnSpc>
                <a:spcPct val="150000"/>
              </a:lnSpc>
            </a:pPr>
            <a:r>
              <a:rPr lang="en-US" sz="3800">
                <a:solidFill>
                  <a:srgbClr val="3E2A1E"/>
                </a:solidFill>
                <a:latin typeface="Arial" panose="020B0604020202020204" pitchFamily="34" charset="0"/>
                <a:cs typeface="Arial" panose="020B0604020202020204" pitchFamily="34" charset="0"/>
              </a:rPr>
              <a:t>kết hợp đọc thông tin SGK tr.78 và trả lời câu hỏi:</a:t>
            </a:r>
            <a:endParaRPr lang="en-US" sz="3800">
              <a:solidFill>
                <a:srgbClr val="3E2A1E"/>
              </a:solidFill>
              <a:latin typeface="Arial" panose="020B0604020202020204" pitchFamily="34" charset="0"/>
              <a:cs typeface="Arial" panose="020B0604020202020204" pitchFamily="34" charset="0"/>
            </a:endParaRPr>
          </a:p>
        </p:txBody>
      </p:sp>
      <p:sp>
        <p:nvSpPr>
          <p:cNvPr id="43" name="TextBox 42"/>
          <p:cNvSpPr txBox="1"/>
          <p:nvPr/>
        </p:nvSpPr>
        <p:spPr>
          <a:xfrm>
            <a:off x="6253095" y="5344630"/>
            <a:ext cx="10668000" cy="1824923"/>
          </a:xfrm>
          <a:prstGeom prst="rect">
            <a:avLst/>
          </a:prstGeom>
          <a:noFill/>
        </p:spPr>
        <p:txBody>
          <a:bodyPr wrap="square">
            <a:spAutoFit/>
          </a:bodyPr>
          <a:lstStyle/>
          <a:p>
            <a:pPr algn="just">
              <a:lnSpc>
                <a:spcPct val="150000"/>
              </a:lnSpc>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Kể tên các văn bản quy phạm pháp luật và cơ quan có thẩm quyền ban hành văn bản đó.</a:t>
            </a:r>
            <a:endParaRPr lang="en-US" sz="4000">
              <a:latin typeface="Arial" panose="020B0604020202020204" pitchFamily="34" charset="0"/>
              <a:cs typeface="Arial" panose="020B0604020202020204" pitchFamily="34" charset="0"/>
            </a:endParaRPr>
          </a:p>
        </p:txBody>
      </p:sp>
      <p:grpSp>
        <p:nvGrpSpPr>
          <p:cNvPr id="44" name="Group 24"/>
          <p:cNvGrpSpPr>
            <a:grpSpLocks noChangeAspect="1"/>
          </p:cNvGrpSpPr>
          <p:nvPr/>
        </p:nvGrpSpPr>
        <p:grpSpPr>
          <a:xfrm>
            <a:off x="433325" y="7965693"/>
            <a:ext cx="13774372" cy="1978407"/>
            <a:chOff x="0" y="0"/>
            <a:chExt cx="4188460" cy="3444240"/>
          </a:xfrm>
        </p:grpSpPr>
        <p:sp>
          <p:nvSpPr>
            <p:cNvPr id="45" name="Freeform 25"/>
            <p:cNvSpPr/>
            <p:nvPr/>
          </p:nvSpPr>
          <p:spPr>
            <a:xfrm>
              <a:off x="38100" y="38100"/>
              <a:ext cx="4105910" cy="3368040"/>
            </a:xfrm>
            <a:custGeom>
              <a:avLst/>
              <a:gdLst/>
              <a:ahLst/>
              <a:cxnLst/>
              <a:rect l="l" t="t" r="r" b="b"/>
              <a:pathLst>
                <a:path w="4105910" h="3368040">
                  <a:moveTo>
                    <a:pt x="0" y="0"/>
                  </a:moveTo>
                  <a:lnTo>
                    <a:pt x="4105910" y="0"/>
                  </a:lnTo>
                  <a:lnTo>
                    <a:pt x="4105910" y="3368040"/>
                  </a:lnTo>
                  <a:lnTo>
                    <a:pt x="0" y="3368040"/>
                  </a:lnTo>
                  <a:close/>
                </a:path>
              </a:pathLst>
            </a:custGeom>
            <a:solidFill>
              <a:srgbClr val="FDF3E9"/>
            </a:solidFill>
            <a:ln w="12700">
              <a:solidFill>
                <a:srgbClr val="000000"/>
              </a:solidFill>
            </a:ln>
          </p:spPr>
          <p:txBody>
            <a:bodyPr/>
            <a:lstStyle/>
            <a:p>
              <a:endParaRPr lang="vi-VN"/>
            </a:p>
          </p:txBody>
        </p:sp>
        <p:sp>
          <p:nvSpPr>
            <p:cNvPr id="46" name="Freeform 26"/>
            <p:cNvSpPr/>
            <p:nvPr/>
          </p:nvSpPr>
          <p:spPr>
            <a:xfrm>
              <a:off x="6350" y="6350"/>
              <a:ext cx="4175760" cy="3431540"/>
            </a:xfrm>
            <a:custGeom>
              <a:avLst/>
              <a:gdLst/>
              <a:ahLst/>
              <a:cxnLst/>
              <a:rect l="l" t="t" r="r" b="b"/>
              <a:pathLst>
                <a:path w="4175760" h="3431540">
                  <a:moveTo>
                    <a:pt x="0" y="0"/>
                  </a:moveTo>
                  <a:lnTo>
                    <a:pt x="63500" y="0"/>
                  </a:lnTo>
                  <a:lnTo>
                    <a:pt x="63500" y="63500"/>
                  </a:lnTo>
                  <a:lnTo>
                    <a:pt x="0" y="63500"/>
                  </a:lnTo>
                  <a:lnTo>
                    <a:pt x="0" y="0"/>
                  </a:lnTo>
                  <a:close/>
                  <a:moveTo>
                    <a:pt x="4112260" y="0"/>
                  </a:moveTo>
                  <a:lnTo>
                    <a:pt x="4112260" y="63500"/>
                  </a:lnTo>
                  <a:lnTo>
                    <a:pt x="4175760" y="63500"/>
                  </a:lnTo>
                  <a:lnTo>
                    <a:pt x="4175760" y="0"/>
                  </a:lnTo>
                  <a:lnTo>
                    <a:pt x="4112260" y="0"/>
                  </a:lnTo>
                  <a:close/>
                  <a:moveTo>
                    <a:pt x="2056130" y="63500"/>
                  </a:moveTo>
                  <a:lnTo>
                    <a:pt x="2119630" y="63500"/>
                  </a:lnTo>
                  <a:lnTo>
                    <a:pt x="2119630" y="0"/>
                  </a:lnTo>
                  <a:lnTo>
                    <a:pt x="2056130" y="0"/>
                  </a:lnTo>
                  <a:lnTo>
                    <a:pt x="2056130" y="63500"/>
                  </a:lnTo>
                  <a:close/>
                  <a:moveTo>
                    <a:pt x="0" y="3431540"/>
                  </a:moveTo>
                  <a:lnTo>
                    <a:pt x="63500" y="3431540"/>
                  </a:lnTo>
                  <a:lnTo>
                    <a:pt x="63500" y="3368040"/>
                  </a:lnTo>
                  <a:lnTo>
                    <a:pt x="0" y="3368040"/>
                  </a:lnTo>
                  <a:lnTo>
                    <a:pt x="0" y="3431540"/>
                  </a:lnTo>
                  <a:close/>
                  <a:moveTo>
                    <a:pt x="4112260" y="3431540"/>
                  </a:moveTo>
                  <a:lnTo>
                    <a:pt x="4175760" y="3431540"/>
                  </a:lnTo>
                  <a:lnTo>
                    <a:pt x="4175760" y="3368040"/>
                  </a:lnTo>
                  <a:lnTo>
                    <a:pt x="4112260" y="3368040"/>
                  </a:lnTo>
                  <a:lnTo>
                    <a:pt x="4112260" y="3431540"/>
                  </a:lnTo>
                  <a:close/>
                  <a:moveTo>
                    <a:pt x="2056130" y="3431540"/>
                  </a:moveTo>
                  <a:lnTo>
                    <a:pt x="2119630" y="3431540"/>
                  </a:lnTo>
                  <a:lnTo>
                    <a:pt x="2119630" y="3368040"/>
                  </a:lnTo>
                  <a:lnTo>
                    <a:pt x="2056130" y="3368040"/>
                  </a:lnTo>
                  <a:lnTo>
                    <a:pt x="2056130" y="3431540"/>
                  </a:lnTo>
                  <a:close/>
                  <a:moveTo>
                    <a:pt x="4112260" y="1684020"/>
                  </a:moveTo>
                  <a:lnTo>
                    <a:pt x="4112260" y="1747520"/>
                  </a:lnTo>
                  <a:lnTo>
                    <a:pt x="4175760" y="1747520"/>
                  </a:lnTo>
                  <a:lnTo>
                    <a:pt x="4175760" y="1684020"/>
                  </a:lnTo>
                  <a:lnTo>
                    <a:pt x="4141470" y="1684020"/>
                  </a:lnTo>
                  <a:lnTo>
                    <a:pt x="4112260" y="1684020"/>
                  </a:lnTo>
                  <a:close/>
                  <a:moveTo>
                    <a:pt x="0" y="1747520"/>
                  </a:moveTo>
                  <a:lnTo>
                    <a:pt x="63500" y="1747520"/>
                  </a:lnTo>
                  <a:lnTo>
                    <a:pt x="63500" y="1684020"/>
                  </a:lnTo>
                  <a:lnTo>
                    <a:pt x="0" y="1684020"/>
                  </a:lnTo>
                  <a:lnTo>
                    <a:pt x="0" y="1747520"/>
                  </a:lnTo>
                  <a:close/>
                </a:path>
              </a:pathLst>
            </a:custGeom>
            <a:solidFill>
              <a:srgbClr val="3E2A1E"/>
            </a:solidFill>
          </p:spPr>
          <p:txBody>
            <a:bodyPr/>
            <a:lstStyle/>
            <a:p>
              <a:endParaRPr lang="vi-VN"/>
            </a:p>
          </p:txBody>
        </p:sp>
        <p:sp>
          <p:nvSpPr>
            <p:cNvPr id="47" name="Freeform 27"/>
            <p:cNvSpPr/>
            <p:nvPr/>
          </p:nvSpPr>
          <p:spPr>
            <a:xfrm>
              <a:off x="0" y="0"/>
              <a:ext cx="4188460" cy="3444240"/>
            </a:xfrm>
            <a:custGeom>
              <a:avLst/>
              <a:gdLst/>
              <a:ahLst/>
              <a:cxnLst/>
              <a:rect l="l" t="t" r="r" b="b"/>
              <a:pathLst>
                <a:path w="4188460" h="3444240">
                  <a:moveTo>
                    <a:pt x="4188460" y="76200"/>
                  </a:moveTo>
                  <a:lnTo>
                    <a:pt x="4188460" y="0"/>
                  </a:lnTo>
                  <a:lnTo>
                    <a:pt x="4112260" y="0"/>
                  </a:lnTo>
                  <a:lnTo>
                    <a:pt x="4112260" y="31750"/>
                  </a:lnTo>
                  <a:lnTo>
                    <a:pt x="2132330" y="31750"/>
                  </a:lnTo>
                  <a:lnTo>
                    <a:pt x="2132330" y="0"/>
                  </a:lnTo>
                  <a:lnTo>
                    <a:pt x="2056130" y="0"/>
                  </a:lnTo>
                  <a:lnTo>
                    <a:pt x="2056130" y="31750"/>
                  </a:lnTo>
                  <a:lnTo>
                    <a:pt x="76200" y="31750"/>
                  </a:lnTo>
                  <a:lnTo>
                    <a:pt x="76200" y="0"/>
                  </a:lnTo>
                  <a:lnTo>
                    <a:pt x="0" y="0"/>
                  </a:lnTo>
                  <a:lnTo>
                    <a:pt x="0" y="76200"/>
                  </a:lnTo>
                  <a:lnTo>
                    <a:pt x="31750" y="76200"/>
                  </a:lnTo>
                  <a:lnTo>
                    <a:pt x="31750" y="1684020"/>
                  </a:lnTo>
                  <a:lnTo>
                    <a:pt x="0" y="1684020"/>
                  </a:lnTo>
                  <a:lnTo>
                    <a:pt x="0" y="1760220"/>
                  </a:lnTo>
                  <a:lnTo>
                    <a:pt x="31750" y="1760220"/>
                  </a:lnTo>
                  <a:lnTo>
                    <a:pt x="31750" y="3368040"/>
                  </a:lnTo>
                  <a:lnTo>
                    <a:pt x="0" y="3368040"/>
                  </a:lnTo>
                  <a:lnTo>
                    <a:pt x="0" y="3444240"/>
                  </a:lnTo>
                  <a:lnTo>
                    <a:pt x="76200" y="3444240"/>
                  </a:lnTo>
                  <a:lnTo>
                    <a:pt x="76200" y="3412490"/>
                  </a:lnTo>
                  <a:lnTo>
                    <a:pt x="2056130" y="3412490"/>
                  </a:lnTo>
                  <a:lnTo>
                    <a:pt x="2056130" y="3444240"/>
                  </a:lnTo>
                  <a:lnTo>
                    <a:pt x="2132330" y="3444240"/>
                  </a:lnTo>
                  <a:lnTo>
                    <a:pt x="2132330" y="3412490"/>
                  </a:lnTo>
                  <a:lnTo>
                    <a:pt x="4112260" y="3412490"/>
                  </a:lnTo>
                  <a:lnTo>
                    <a:pt x="4112260" y="3444240"/>
                  </a:lnTo>
                  <a:lnTo>
                    <a:pt x="4188460" y="3444240"/>
                  </a:lnTo>
                  <a:lnTo>
                    <a:pt x="4188460" y="3368040"/>
                  </a:lnTo>
                  <a:lnTo>
                    <a:pt x="4156710" y="3368040"/>
                  </a:lnTo>
                  <a:lnTo>
                    <a:pt x="4156710" y="1760220"/>
                  </a:lnTo>
                  <a:lnTo>
                    <a:pt x="4188460" y="1760220"/>
                  </a:lnTo>
                  <a:lnTo>
                    <a:pt x="4188460" y="1684020"/>
                  </a:lnTo>
                  <a:lnTo>
                    <a:pt x="4156710" y="1684020"/>
                  </a:lnTo>
                  <a:lnTo>
                    <a:pt x="4156710" y="76200"/>
                  </a:lnTo>
                  <a:lnTo>
                    <a:pt x="4188460" y="76200"/>
                  </a:lnTo>
                  <a:close/>
                  <a:moveTo>
                    <a:pt x="4124960" y="12700"/>
                  </a:moveTo>
                  <a:lnTo>
                    <a:pt x="4175760" y="12700"/>
                  </a:lnTo>
                  <a:lnTo>
                    <a:pt x="4175760" y="63500"/>
                  </a:lnTo>
                  <a:lnTo>
                    <a:pt x="4124960" y="63500"/>
                  </a:lnTo>
                  <a:lnTo>
                    <a:pt x="4124960" y="12700"/>
                  </a:lnTo>
                  <a:close/>
                  <a:moveTo>
                    <a:pt x="2068830" y="12700"/>
                  </a:moveTo>
                  <a:lnTo>
                    <a:pt x="2119630" y="12700"/>
                  </a:lnTo>
                  <a:lnTo>
                    <a:pt x="2119630" y="63500"/>
                  </a:lnTo>
                  <a:lnTo>
                    <a:pt x="2068830" y="63500"/>
                  </a:lnTo>
                  <a:lnTo>
                    <a:pt x="2068830" y="12700"/>
                  </a:lnTo>
                  <a:close/>
                  <a:moveTo>
                    <a:pt x="12700" y="63500"/>
                  </a:moveTo>
                  <a:lnTo>
                    <a:pt x="12700" y="12700"/>
                  </a:lnTo>
                  <a:lnTo>
                    <a:pt x="63500" y="12700"/>
                  </a:lnTo>
                  <a:lnTo>
                    <a:pt x="63500" y="63500"/>
                  </a:lnTo>
                  <a:lnTo>
                    <a:pt x="12700" y="63500"/>
                  </a:lnTo>
                  <a:close/>
                  <a:moveTo>
                    <a:pt x="12700" y="1747520"/>
                  </a:moveTo>
                  <a:lnTo>
                    <a:pt x="12700" y="1696720"/>
                  </a:lnTo>
                  <a:lnTo>
                    <a:pt x="63500" y="1696720"/>
                  </a:lnTo>
                  <a:lnTo>
                    <a:pt x="63500" y="1747520"/>
                  </a:lnTo>
                  <a:lnTo>
                    <a:pt x="12700" y="1747520"/>
                  </a:lnTo>
                  <a:close/>
                  <a:moveTo>
                    <a:pt x="63500" y="3431540"/>
                  </a:moveTo>
                  <a:lnTo>
                    <a:pt x="12700" y="3431540"/>
                  </a:lnTo>
                  <a:lnTo>
                    <a:pt x="12700" y="3380740"/>
                  </a:lnTo>
                  <a:lnTo>
                    <a:pt x="63500" y="3380740"/>
                  </a:lnTo>
                  <a:lnTo>
                    <a:pt x="63500" y="3431540"/>
                  </a:lnTo>
                  <a:close/>
                  <a:moveTo>
                    <a:pt x="2119630" y="3431540"/>
                  </a:moveTo>
                  <a:lnTo>
                    <a:pt x="2068830" y="3431540"/>
                  </a:lnTo>
                  <a:lnTo>
                    <a:pt x="2068830" y="3380740"/>
                  </a:lnTo>
                  <a:lnTo>
                    <a:pt x="2119630" y="3380740"/>
                  </a:lnTo>
                  <a:lnTo>
                    <a:pt x="2119630" y="3431540"/>
                  </a:lnTo>
                  <a:close/>
                  <a:moveTo>
                    <a:pt x="4175760" y="3380740"/>
                  </a:moveTo>
                  <a:lnTo>
                    <a:pt x="4175760" y="3431540"/>
                  </a:lnTo>
                  <a:lnTo>
                    <a:pt x="4124960" y="3431540"/>
                  </a:lnTo>
                  <a:lnTo>
                    <a:pt x="4124960" y="3380740"/>
                  </a:lnTo>
                  <a:lnTo>
                    <a:pt x="4175760" y="3380740"/>
                  </a:lnTo>
                  <a:close/>
                  <a:moveTo>
                    <a:pt x="4175760" y="1747520"/>
                  </a:moveTo>
                  <a:lnTo>
                    <a:pt x="4124960" y="1747520"/>
                  </a:lnTo>
                  <a:lnTo>
                    <a:pt x="4124960" y="1696720"/>
                  </a:lnTo>
                  <a:lnTo>
                    <a:pt x="4175760" y="1696720"/>
                  </a:lnTo>
                  <a:lnTo>
                    <a:pt x="4175760" y="1747520"/>
                  </a:lnTo>
                  <a:close/>
                  <a:moveTo>
                    <a:pt x="4144010" y="1684020"/>
                  </a:moveTo>
                  <a:lnTo>
                    <a:pt x="4112260" y="1684020"/>
                  </a:lnTo>
                  <a:lnTo>
                    <a:pt x="4112260" y="1760220"/>
                  </a:lnTo>
                  <a:lnTo>
                    <a:pt x="4144010" y="1760220"/>
                  </a:lnTo>
                  <a:lnTo>
                    <a:pt x="4144010" y="3368040"/>
                  </a:lnTo>
                  <a:lnTo>
                    <a:pt x="4112260" y="3368040"/>
                  </a:lnTo>
                  <a:lnTo>
                    <a:pt x="4112260" y="3399790"/>
                  </a:lnTo>
                  <a:lnTo>
                    <a:pt x="2132330" y="3399790"/>
                  </a:lnTo>
                  <a:lnTo>
                    <a:pt x="2132330" y="3368040"/>
                  </a:lnTo>
                  <a:lnTo>
                    <a:pt x="2056130" y="3368040"/>
                  </a:lnTo>
                  <a:lnTo>
                    <a:pt x="2056130" y="3399790"/>
                  </a:lnTo>
                  <a:lnTo>
                    <a:pt x="76200" y="3399790"/>
                  </a:lnTo>
                  <a:lnTo>
                    <a:pt x="76200" y="3368040"/>
                  </a:lnTo>
                  <a:lnTo>
                    <a:pt x="44450" y="3368040"/>
                  </a:lnTo>
                  <a:lnTo>
                    <a:pt x="44450" y="1760220"/>
                  </a:lnTo>
                  <a:lnTo>
                    <a:pt x="76200" y="1760220"/>
                  </a:lnTo>
                  <a:lnTo>
                    <a:pt x="76200" y="1684020"/>
                  </a:lnTo>
                  <a:lnTo>
                    <a:pt x="44450" y="1684020"/>
                  </a:lnTo>
                  <a:lnTo>
                    <a:pt x="44450" y="76200"/>
                  </a:lnTo>
                  <a:lnTo>
                    <a:pt x="76200" y="76200"/>
                  </a:lnTo>
                  <a:lnTo>
                    <a:pt x="76200" y="44450"/>
                  </a:lnTo>
                  <a:lnTo>
                    <a:pt x="2056130" y="44450"/>
                  </a:lnTo>
                  <a:lnTo>
                    <a:pt x="2056130" y="76200"/>
                  </a:lnTo>
                  <a:lnTo>
                    <a:pt x="2132330" y="76200"/>
                  </a:lnTo>
                  <a:lnTo>
                    <a:pt x="2132330" y="44450"/>
                  </a:lnTo>
                  <a:lnTo>
                    <a:pt x="4112260" y="44450"/>
                  </a:lnTo>
                  <a:lnTo>
                    <a:pt x="4112260" y="76200"/>
                  </a:lnTo>
                  <a:lnTo>
                    <a:pt x="4144010" y="76200"/>
                  </a:lnTo>
                  <a:lnTo>
                    <a:pt x="4144010" y="1684020"/>
                  </a:lnTo>
                  <a:close/>
                </a:path>
              </a:pathLst>
            </a:custGeom>
            <a:solidFill>
              <a:srgbClr val="3E2A1E"/>
            </a:solidFill>
          </p:spPr>
          <p:txBody>
            <a:bodyPr/>
            <a:lstStyle/>
            <a:p>
              <a:endParaRPr lang="vi-VN"/>
            </a:p>
          </p:txBody>
        </p:sp>
      </p:grpSp>
      <p:sp>
        <p:nvSpPr>
          <p:cNvPr id="49" name="TextBox 48"/>
          <p:cNvSpPr txBox="1"/>
          <p:nvPr/>
        </p:nvSpPr>
        <p:spPr>
          <a:xfrm>
            <a:off x="594385" y="7989628"/>
            <a:ext cx="13502894" cy="1824923"/>
          </a:xfrm>
          <a:prstGeom prst="rect">
            <a:avLst/>
          </a:prstGeom>
          <a:noFill/>
        </p:spPr>
        <p:txBody>
          <a:bodyPr wrap="square">
            <a:spAutoFit/>
          </a:bodyPr>
          <a:lstStyle/>
          <a:p>
            <a:pPr algn="just">
              <a:lnSpc>
                <a:spcPct val="150000"/>
              </a:lnSpc>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Nêu các đặc điểm của văn bản quy phạm pháp luật về thẩm quyền ban hành, nội dung, hình thức của văn bản.</a:t>
            </a:r>
            <a:endParaRPr lang="en-US" sz="4000">
              <a:latin typeface="Arial" panose="020B0604020202020204" pitchFamily="34" charset="0"/>
              <a:cs typeface="Arial" panose="020B0604020202020204" pitchFamily="34" charset="0"/>
            </a:endParaRPr>
          </a:p>
        </p:txBody>
      </p:sp>
      <p:pic>
        <p:nvPicPr>
          <p:cNvPr id="50" name="Picture 2"/>
          <p:cNvPicPr>
            <a:picLocks noChangeAspect="1"/>
          </p:cNvPicPr>
          <p:nvPr/>
        </p:nvPicPr>
        <p:blipFill>
          <a:blip r:embed="rId10"/>
          <a:srcRect/>
          <a:stretch>
            <a:fillRect/>
          </a:stretch>
        </p:blipFill>
        <p:spPr>
          <a:xfrm>
            <a:off x="989022" y="3965712"/>
            <a:ext cx="4213306" cy="2805310"/>
          </a:xfrm>
          <a:prstGeom prst="rect">
            <a:avLst/>
          </a:prstGeom>
        </p:spPr>
      </p:pic>
      <p:pic>
        <p:nvPicPr>
          <p:cNvPr id="52"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354623" y="7349072"/>
            <a:ext cx="3786451" cy="291901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par>
                                <p:cTn id="25" presetID="16" presetClass="entr" presetSubtype="21"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par>
                                <p:cTn id="34" presetID="16" presetClass="entr" presetSubtype="2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par>
                                <p:cTn id="42" presetID="16" presetClass="entr" presetSubtype="21"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arn(inVertical)">
                                      <p:cBhvr>
                                        <p:cTn id="44" dur="500"/>
                                        <p:tgtEl>
                                          <p:spTgt spid="4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arn(inVertical)">
                                      <p:cBhvr>
                                        <p:cTn id="47" dur="500"/>
                                        <p:tgtEl>
                                          <p:spTgt spid="49"/>
                                        </p:tgtEl>
                                      </p:cBhvr>
                                    </p:animEffect>
                                  </p:childTnLst>
                                </p:cTn>
                              </p:par>
                              <p:par>
                                <p:cTn id="48" presetID="16" presetClass="entr" presetSubtype="21" fill="hold"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barn(inVertical)">
                                      <p:cBhvr>
                                        <p:cTn id="50" dur="500"/>
                                        <p:tgtEl>
                                          <p:spTgt spid="44"/>
                                        </p:tgtEl>
                                      </p:cBhvr>
                                    </p:animEffect>
                                  </p:childTnLst>
                                </p:cTn>
                              </p:par>
                              <p:par>
                                <p:cTn id="51" presetID="16" presetClass="entr" presetSubtype="21"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barn(inVertical)">
                                      <p:cBhvr>
                                        <p:cTn id="5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1" grpId="0"/>
      <p:bldP spid="43"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0" y="0"/>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BDA9A0"/>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grpSp>
        <p:nvGrpSpPr>
          <p:cNvPr id="12" name="Group 12"/>
          <p:cNvGrpSpPr/>
          <p:nvPr/>
        </p:nvGrpSpPr>
        <p:grpSpPr>
          <a:xfrm rot="-5400000">
            <a:off x="1873863" y="3024587"/>
            <a:ext cx="5524695" cy="5733177"/>
            <a:chOff x="0" y="0"/>
            <a:chExt cx="4785127" cy="4965700"/>
          </a:xfrm>
        </p:grpSpPr>
        <p:sp>
          <p:nvSpPr>
            <p:cNvPr id="13" name="Freeform 13"/>
            <p:cNvSpPr/>
            <p:nvPr/>
          </p:nvSpPr>
          <p:spPr>
            <a:xfrm>
              <a:off x="0" y="0"/>
              <a:ext cx="4785127" cy="4965700"/>
            </a:xfrm>
            <a:custGeom>
              <a:avLst/>
              <a:gdLst/>
              <a:ahLst/>
              <a:cxnLst/>
              <a:rect l="l" t="t" r="r" b="b"/>
              <a:pathLst>
                <a:path w="4785127" h="4965700">
                  <a:moveTo>
                    <a:pt x="4785127" y="0"/>
                  </a:moveTo>
                  <a:lnTo>
                    <a:pt x="4785127" y="4965700"/>
                  </a:lnTo>
                  <a:lnTo>
                    <a:pt x="896620" y="4965700"/>
                  </a:lnTo>
                  <a:lnTo>
                    <a:pt x="896620" y="3385820"/>
                  </a:lnTo>
                  <a:lnTo>
                    <a:pt x="0" y="2487930"/>
                  </a:lnTo>
                  <a:lnTo>
                    <a:pt x="896620" y="1591310"/>
                  </a:lnTo>
                  <a:lnTo>
                    <a:pt x="896620" y="0"/>
                  </a:lnTo>
                  <a:lnTo>
                    <a:pt x="4785127" y="0"/>
                  </a:lnTo>
                  <a:close/>
                </a:path>
              </a:pathLst>
            </a:custGeom>
            <a:solidFill>
              <a:srgbClr val="D69478"/>
            </a:solidFill>
          </p:spPr>
          <p:txBody>
            <a:bodyPr/>
            <a:lstStyle/>
            <a:p>
              <a:endParaRPr lang="vi-VN"/>
            </a:p>
          </p:txBody>
        </p:sp>
      </p:gr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02967" y="2686258"/>
            <a:ext cx="8606527" cy="5524697"/>
          </a:xfrm>
          <a:prstGeom prst="rect">
            <a:avLst/>
          </a:prstGeom>
        </p:spPr>
      </p:pic>
      <p:sp>
        <p:nvSpPr>
          <p:cNvPr id="20" name="TextBox 20"/>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21" name="TextBox 21"/>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2" name="TextBox 22"/>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4" name="TextBox 24"/>
          <p:cNvSpPr txBox="1"/>
          <p:nvPr/>
        </p:nvSpPr>
        <p:spPr>
          <a:xfrm>
            <a:off x="-16810" y="1336911"/>
            <a:ext cx="18288000" cy="982385"/>
          </a:xfrm>
          <a:prstGeom prst="rect">
            <a:avLst/>
          </a:prstGeom>
        </p:spPr>
        <p:txBody>
          <a:bodyPr wrap="square" lIns="0" tIns="0" rIns="0" bIns="0" rtlCol="0" anchor="t">
            <a:spAutoFit/>
          </a:bodyPr>
          <a:lstStyle/>
          <a:p>
            <a:pPr algn="ctr">
              <a:lnSpc>
                <a:spcPts val="9000"/>
              </a:lnSpc>
            </a:pPr>
            <a:r>
              <a:rPr lang="en-US" sz="4000" b="1">
                <a:solidFill>
                  <a:srgbClr val="3E2A1E"/>
                </a:solidFill>
                <a:latin typeface="Arial" panose="020B0604020202020204" pitchFamily="34" charset="0"/>
                <a:cs typeface="Arial" panose="020B0604020202020204" pitchFamily="34" charset="0"/>
              </a:rPr>
              <a:t>1. Văn bản quy phạm pháp luật</a:t>
            </a:r>
            <a:endParaRPr lang="en-US" sz="4000" b="1">
              <a:solidFill>
                <a:srgbClr val="3E2A1E"/>
              </a:solidFill>
              <a:latin typeface="Arial" panose="020B0604020202020204" pitchFamily="34" charset="0"/>
              <a:cs typeface="Arial" panose="020B0604020202020204" pitchFamily="34" charset="0"/>
            </a:endParaRPr>
          </a:p>
        </p:txBody>
      </p:sp>
      <p:sp>
        <p:nvSpPr>
          <p:cNvPr id="28" name="TextBox 27"/>
          <p:cNvSpPr txBox="1"/>
          <p:nvPr/>
        </p:nvSpPr>
        <p:spPr>
          <a:xfrm>
            <a:off x="8153400" y="3366641"/>
            <a:ext cx="7806193" cy="4369786"/>
          </a:xfrm>
          <a:prstGeom prst="rect">
            <a:avLst/>
          </a:prstGeom>
          <a:noFill/>
        </p:spPr>
        <p:txBody>
          <a:bodyPr wrap="square">
            <a:spAutoFit/>
          </a:bodyPr>
          <a:lstStyle/>
          <a:p>
            <a:pPr algn="just">
              <a:lnSpc>
                <a:spcPct val="150000"/>
              </a:lnSpc>
              <a:spcAft>
                <a:spcPts val="1000"/>
              </a:spcAft>
              <a:tabLst>
                <a:tab pos="182245" algn="l"/>
              </a:tabLst>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văn bản có chứa quy phạm pháp luật, được ban hành theo đúng thẩm quyền, hình thức, tr</a:t>
            </a:r>
            <a:r>
              <a:rPr lang="fr-FR" sz="3800">
                <a:solidFill>
                  <a:srgbClr val="000000"/>
                </a:solidFill>
                <a:latin typeface="Arial" panose="020B0604020202020204" pitchFamily="34" charset="0"/>
                <a:ea typeface="Times New Roman" panose="02020603050405020304" pitchFamily="18" charset="0"/>
                <a:cs typeface="Arial" panose="020B0604020202020204" pitchFamily="34" charset="0"/>
              </a:rPr>
              <a:t>ì</a:t>
            </a: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 tự, th</a:t>
            </a:r>
            <a:r>
              <a:rPr lang="fr-FR" sz="3800">
                <a:solidFill>
                  <a:srgbClr val="000000"/>
                </a:solidFill>
                <a:latin typeface="Arial" panose="020B0604020202020204" pitchFamily="34" charset="0"/>
                <a:ea typeface="Times New Roman" panose="02020603050405020304" pitchFamily="18" charset="0"/>
                <a:cs typeface="Arial" panose="020B0604020202020204" pitchFamily="34" charset="0"/>
              </a:rPr>
              <a:t>ủ</a:t>
            </a: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tục quy định trong Luật Ban hành văn bản quy phạm pháp luật.</a:t>
            </a:r>
            <a:endParaRPr lang="en-US" sz="3800">
              <a:effectLst/>
              <a:latin typeface="Arial" panose="020B0604020202020204" pitchFamily="34" charset="0"/>
              <a:ea typeface="Calibri" panose="020F0502020204030204" charset="0"/>
              <a:cs typeface="Arial" panose="020B0604020202020204" pitchFamily="34" charset="0"/>
            </a:endParaRPr>
          </a:p>
        </p:txBody>
      </p:sp>
      <p:pic>
        <p:nvPicPr>
          <p:cNvPr id="29"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73167" y="7592672"/>
            <a:ext cx="2714833" cy="2714833"/>
          </a:xfrm>
          <a:prstGeom prst="rect">
            <a:avLst/>
          </a:prstGeom>
        </p:spPr>
      </p:pic>
      <p:pic>
        <p:nvPicPr>
          <p:cNvPr id="3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9146" y="3251160"/>
            <a:ext cx="5524266" cy="4114800"/>
          </a:xfrm>
          <a:prstGeom prst="rect">
            <a:avLst/>
          </a:prstGeom>
        </p:spPr>
      </p:pic>
      <p:pic>
        <p:nvPicPr>
          <p:cNvPr id="32"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51" y="7429098"/>
            <a:ext cx="2226610" cy="280236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par>
                                <p:cTn id="45" presetID="16" presetClass="entr" presetSubtype="21"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par>
                                <p:cTn id="48" presetID="16" presetClass="entr" presetSubtype="21"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inVertical)">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65" b="7865"/>
          <a:stretch>
            <a:fillRect/>
          </a:stretch>
        </p:blipFill>
        <p:spPr>
          <a:xfrm>
            <a:off x="-15914" y="19500"/>
            <a:ext cx="18288000" cy="10287000"/>
          </a:xfrm>
          <a:prstGeom prst="rect">
            <a:avLst/>
          </a:prstGeom>
        </p:spPr>
      </p:pic>
      <p:grpSp>
        <p:nvGrpSpPr>
          <p:cNvPr id="3" name="Group 3"/>
          <p:cNvGrpSpPr/>
          <p:nvPr/>
        </p:nvGrpSpPr>
        <p:grpSpPr>
          <a:xfrm>
            <a:off x="0" y="9258300"/>
            <a:ext cx="18288000" cy="1028700"/>
            <a:chOff x="0" y="0"/>
            <a:chExt cx="118717047" cy="6677834"/>
          </a:xfrm>
        </p:grpSpPr>
        <p:sp>
          <p:nvSpPr>
            <p:cNvPr id="4" name="Freeform 4"/>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A6B3A7"/>
            </a:solidFill>
          </p:spPr>
          <p:txBody>
            <a:bodyPr/>
            <a:lstStyle/>
            <a:p>
              <a:endParaRPr lang="vi-VN"/>
            </a:p>
          </p:txBody>
        </p:sp>
        <p:sp>
          <p:nvSpPr>
            <p:cNvPr id="5" name="Freeform 5"/>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grpSp>
        <p:nvGrpSpPr>
          <p:cNvPr id="8" name="Group 8"/>
          <p:cNvGrpSpPr/>
          <p:nvPr/>
        </p:nvGrpSpPr>
        <p:grpSpPr>
          <a:xfrm>
            <a:off x="0" y="0"/>
            <a:ext cx="18288000" cy="1028700"/>
            <a:chOff x="0" y="0"/>
            <a:chExt cx="118717047" cy="6677834"/>
          </a:xfrm>
        </p:grpSpPr>
        <p:sp>
          <p:nvSpPr>
            <p:cNvPr id="9" name="Freeform 9"/>
            <p:cNvSpPr/>
            <p:nvPr/>
          </p:nvSpPr>
          <p:spPr>
            <a:xfrm>
              <a:off x="72390" y="72390"/>
              <a:ext cx="118572263" cy="6533054"/>
            </a:xfrm>
            <a:custGeom>
              <a:avLst/>
              <a:gdLst/>
              <a:ahLst/>
              <a:cxnLst/>
              <a:rect l="l" t="t" r="r" b="b"/>
              <a:pathLst>
                <a:path w="118572263" h="6533054">
                  <a:moveTo>
                    <a:pt x="0" y="0"/>
                  </a:moveTo>
                  <a:lnTo>
                    <a:pt x="118572263" y="0"/>
                  </a:lnTo>
                  <a:lnTo>
                    <a:pt x="118572263" y="6533054"/>
                  </a:lnTo>
                  <a:lnTo>
                    <a:pt x="0" y="6533054"/>
                  </a:lnTo>
                  <a:lnTo>
                    <a:pt x="0" y="0"/>
                  </a:lnTo>
                  <a:close/>
                </a:path>
              </a:pathLst>
            </a:custGeom>
            <a:solidFill>
              <a:srgbClr val="D69478"/>
            </a:solidFill>
          </p:spPr>
          <p:txBody>
            <a:bodyPr/>
            <a:lstStyle/>
            <a:p>
              <a:endParaRPr lang="vi-VN"/>
            </a:p>
          </p:txBody>
        </p:sp>
        <p:sp>
          <p:nvSpPr>
            <p:cNvPr id="10" name="Freeform 10"/>
            <p:cNvSpPr/>
            <p:nvPr/>
          </p:nvSpPr>
          <p:spPr>
            <a:xfrm>
              <a:off x="0" y="0"/>
              <a:ext cx="118717045" cy="6677834"/>
            </a:xfrm>
            <a:custGeom>
              <a:avLst/>
              <a:gdLst/>
              <a:ahLst/>
              <a:cxnLst/>
              <a:rect l="l" t="t"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p:spPr>
          <p:txBody>
            <a:bodyPr/>
            <a:lstStyle/>
            <a:p>
              <a:endParaRPr lang="vi-VN"/>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39432" y="425847"/>
            <a:ext cx="885028" cy="177006"/>
          </a:xfrm>
          <a:prstGeom prst="rect">
            <a:avLst/>
          </a:prstGeom>
        </p:spPr>
      </p:pic>
      <p:sp>
        <p:nvSpPr>
          <p:cNvPr id="23" name="TextBox 23"/>
          <p:cNvSpPr txBox="1"/>
          <p:nvPr/>
        </p:nvSpPr>
        <p:spPr>
          <a:xfrm>
            <a:off x="594385"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File</a:t>
            </a:r>
            <a:endParaRPr lang="en-US" sz="2300">
              <a:solidFill>
                <a:srgbClr val="3E2A1E"/>
              </a:solidFill>
              <a:latin typeface="Montserrat Bold" panose="00000600000000000000"/>
            </a:endParaRPr>
          </a:p>
        </p:txBody>
      </p:sp>
      <p:sp>
        <p:nvSpPr>
          <p:cNvPr id="24" name="TextBox 24"/>
          <p:cNvSpPr txBox="1"/>
          <p:nvPr/>
        </p:nvSpPr>
        <p:spPr>
          <a:xfrm>
            <a:off x="2047084"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Edit</a:t>
            </a:r>
            <a:endParaRPr lang="en-US" sz="2300">
              <a:solidFill>
                <a:srgbClr val="3E2A1E"/>
              </a:solidFill>
              <a:latin typeface="Montserrat Bold" panose="00000600000000000000"/>
            </a:endParaRPr>
          </a:p>
        </p:txBody>
      </p:sp>
      <p:sp>
        <p:nvSpPr>
          <p:cNvPr id="25" name="TextBox 25"/>
          <p:cNvSpPr txBox="1"/>
          <p:nvPr/>
        </p:nvSpPr>
        <p:spPr>
          <a:xfrm>
            <a:off x="3499783" y="342900"/>
            <a:ext cx="1297098" cy="342900"/>
          </a:xfrm>
          <a:prstGeom prst="rect">
            <a:avLst/>
          </a:prstGeom>
        </p:spPr>
        <p:txBody>
          <a:bodyPr lIns="0" tIns="0" rIns="0" bIns="0" rtlCol="0" anchor="t">
            <a:spAutoFit/>
          </a:bodyPr>
          <a:lstStyle/>
          <a:p>
            <a:pPr algn="ctr">
              <a:lnSpc>
                <a:spcPts val="2760"/>
              </a:lnSpc>
            </a:pPr>
            <a:r>
              <a:rPr lang="en-US" sz="2300">
                <a:solidFill>
                  <a:srgbClr val="3E2A1E"/>
                </a:solidFill>
                <a:latin typeface="Montserrat Bold" panose="00000600000000000000"/>
              </a:rPr>
              <a:t>View</a:t>
            </a:r>
            <a:endParaRPr lang="en-US" sz="2300">
              <a:solidFill>
                <a:srgbClr val="3E2A1E"/>
              </a:solidFill>
              <a:latin typeface="Montserrat Bold" panose="00000600000000000000"/>
            </a:endParaRPr>
          </a:p>
        </p:txBody>
      </p:sp>
      <p:sp>
        <p:nvSpPr>
          <p:cNvPr id="26" name="TextBox 26"/>
          <p:cNvSpPr txBox="1"/>
          <p:nvPr/>
        </p:nvSpPr>
        <p:spPr>
          <a:xfrm>
            <a:off x="11151" y="2017850"/>
            <a:ext cx="18265696" cy="910377"/>
          </a:xfrm>
          <a:prstGeom prst="rect">
            <a:avLst/>
          </a:prstGeom>
        </p:spPr>
        <p:txBody>
          <a:bodyPr wrap="square" lIns="0" tIns="0" rIns="0" bIns="0" rtlCol="0" anchor="t">
            <a:spAutoFit/>
          </a:bodyPr>
          <a:lstStyle/>
          <a:p>
            <a:pPr algn="ctr">
              <a:lnSpc>
                <a:spcPct val="150000"/>
              </a:lnSpc>
            </a:pPr>
            <a:r>
              <a:rPr lang="en-US" sz="4500" b="1">
                <a:solidFill>
                  <a:srgbClr val="3E2A1E"/>
                </a:solidFill>
                <a:latin typeface="Arial" panose="020B0604020202020204" pitchFamily="34" charset="0"/>
                <a:cs typeface="Arial" panose="020B0604020202020204" pitchFamily="34" charset="0"/>
              </a:rPr>
              <a:t>2. Đặc điểm của văn bản quy phạm pháp luật</a:t>
            </a:r>
            <a:endParaRPr lang="en-US" sz="4500" b="1">
              <a:solidFill>
                <a:srgbClr val="3E2A1E"/>
              </a:solidFill>
              <a:latin typeface="Arial" panose="020B0604020202020204" pitchFamily="34" charset="0"/>
              <a:cs typeface="Arial" panose="020B0604020202020204" pitchFamily="34" charset="0"/>
            </a:endParaRPr>
          </a:p>
        </p:txBody>
      </p:sp>
      <p:sp>
        <p:nvSpPr>
          <p:cNvPr id="28" name="Rounded Rectangular Callout 9"/>
          <p:cNvSpPr/>
          <p:nvPr/>
        </p:nvSpPr>
        <p:spPr>
          <a:xfrm>
            <a:off x="1676400" y="3385229"/>
            <a:ext cx="6787354" cy="1219200"/>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a:solidFill>
                  <a:schemeClr val="bg2">
                    <a:lumMod val="10000"/>
                  </a:schemeClr>
                </a:solidFill>
              </a:rPr>
              <a:t>Có chứa quy phạm pháp luật</a:t>
            </a:r>
            <a:endParaRPr lang="vi-VN" sz="3800" dirty="0">
              <a:solidFill>
                <a:schemeClr val="bg2">
                  <a:lumMod val="10000"/>
                </a:schemeClr>
              </a:solidFill>
            </a:endParaRPr>
          </a:p>
        </p:txBody>
      </p:sp>
      <p:sp>
        <p:nvSpPr>
          <p:cNvPr id="29" name="Rounded Rectangular Callout 9"/>
          <p:cNvSpPr/>
          <p:nvPr/>
        </p:nvSpPr>
        <p:spPr>
          <a:xfrm>
            <a:off x="3071484" y="5227148"/>
            <a:ext cx="12145030" cy="1219200"/>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a:solidFill>
                  <a:schemeClr val="bg2">
                    <a:lumMod val="10000"/>
                  </a:schemeClr>
                </a:solidFill>
              </a:rPr>
              <a:t>Do cơ quan nhà nước, người có thẩm quyền ban hành</a:t>
            </a:r>
            <a:endParaRPr lang="vi-VN" sz="3800" dirty="0">
              <a:solidFill>
                <a:schemeClr val="bg2">
                  <a:lumMod val="10000"/>
                </a:schemeClr>
              </a:solidFill>
            </a:endParaRPr>
          </a:p>
        </p:txBody>
      </p:sp>
      <p:sp>
        <p:nvSpPr>
          <p:cNvPr id="30" name="Rounded Rectangular Callout 9"/>
          <p:cNvSpPr/>
          <p:nvPr/>
        </p:nvSpPr>
        <p:spPr>
          <a:xfrm>
            <a:off x="4038600" y="7049950"/>
            <a:ext cx="11710232" cy="1219200"/>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a:solidFill>
                  <a:schemeClr val="bg2">
                    <a:lumMod val="10000"/>
                  </a:schemeClr>
                </a:solidFill>
              </a:rPr>
              <a:t>Hình thức, trình tự, thủ tục ban hành do luật quy định</a:t>
            </a:r>
            <a:endParaRPr lang="vi-VN" sz="3800" dirty="0">
              <a:solidFill>
                <a:schemeClr val="bg2">
                  <a:lumMod val="10000"/>
                </a:schemeClr>
              </a:solidFill>
            </a:endParaRPr>
          </a:p>
        </p:txBody>
      </p:sp>
      <p:pic>
        <p:nvPicPr>
          <p:cNvPr id="31" name="Graphic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914" y="5257800"/>
            <a:ext cx="4468791" cy="5018048"/>
          </a:xfrm>
          <a:prstGeom prst="rect">
            <a:avLst/>
          </a:prstGeom>
        </p:spPr>
      </p:pic>
      <p:pic>
        <p:nvPicPr>
          <p:cNvPr id="32"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57606" y="7144200"/>
            <a:ext cx="3641545" cy="3181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6381</Words>
  <Application>WPS Presentation</Application>
  <PresentationFormat>Custom</PresentationFormat>
  <Paragraphs>470</Paragraphs>
  <Slides>39</Slides>
  <Notes>20</Notes>
  <HiddenSlides>0</HiddenSlides>
  <MMClips>3</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39</vt:i4>
      </vt:variant>
    </vt:vector>
  </HeadingPairs>
  <TitlesOfParts>
    <vt:vector size="60" baseType="lpstr">
      <vt:lpstr>Arial</vt:lpstr>
      <vt:lpstr>SimSun</vt:lpstr>
      <vt:lpstr>Wingdings</vt:lpstr>
      <vt:lpstr>Arial Unicode MS</vt:lpstr>
      <vt:lpstr>Montserrat Bold</vt:lpstr>
      <vt:lpstr>Microsoft YaHei</vt:lpstr>
      <vt:lpstr>Arial Unicode MS</vt:lpstr>
      <vt:lpstr>Calibri</vt:lpstr>
      <vt:lpstr>Times New Roman</vt:lpstr>
      <vt:lpstr>Noto Sans Symbols</vt:lpstr>
      <vt:lpstr>Segoe Print</vt:lpstr>
      <vt:lpstr>.VnArabia</vt:lpstr>
      <vt:lpstr>Calibri</vt:lpstr>
      <vt:lpstr>Yu Gothic</vt:lpstr>
      <vt:lpstr>MS PGothic</vt:lpstr>
      <vt:lpstr>Tahoma</vt:lpstr>
      <vt:lpstr>Arial</vt:lpstr>
      <vt:lpstr>Aref Ruqaa</vt:lpstr>
      <vt:lpstr>Calibri Light</vt:lpstr>
      <vt:lpstr>Office Theme</vt:lpstr>
      <vt:lpstr>Contents Slide Master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Trần Bích</dc:creator>
  <cp:lastModifiedBy>Châu Mộc</cp:lastModifiedBy>
  <cp:revision>53</cp:revision>
  <dcterms:created xsi:type="dcterms:W3CDTF">2006-08-16T00:00:00Z</dcterms:created>
  <dcterms:modified xsi:type="dcterms:W3CDTF">2026-02-02T08:34:04Z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07EC32D49437489594A7098F2EF034F5_12</vt:lpwstr>
  </property>
  <property fmtid="{D5CDD505-2E9C-101B-9397-08002B2CF9AE}" pid="3" name="KSOProductBuildVer">
    <vt:lpwstr>1033-12.2.0.23155</vt:lpwstr>
  </property>
</Properties>
</file>